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77" r:id="rId2"/>
  </p:sldMasterIdLst>
  <p:notesMasterIdLst>
    <p:notesMasterId r:id="rId7"/>
  </p:notesMasterIdLst>
  <p:sldIdLst>
    <p:sldId id="260" r:id="rId3"/>
    <p:sldId id="305" r:id="rId4"/>
    <p:sldId id="309" r:id="rId5"/>
    <p:sldId id="308" r:id="rId6"/>
  </p:sldIdLst>
  <p:sldSz cx="9144000" cy="6858000" type="screen4x3"/>
  <p:notesSz cx="6810375" cy="9942513"/>
  <p:defaultTextStyle>
    <a:defPPr>
      <a:defRPr lang="de-DE"/>
    </a:defPPr>
    <a:lvl1pPr algn="l" rtl="0" eaLnBrk="0" fontAlgn="base" hangingPunct="0">
      <a:spcBef>
        <a:spcPct val="0"/>
      </a:spcBef>
      <a:spcAft>
        <a:spcPct val="0"/>
      </a:spcAft>
      <a:defRPr sz="4200" kern="1200">
        <a:solidFill>
          <a:srgbClr val="000000"/>
        </a:solidFill>
        <a:latin typeface="Arial" panose="020B0604020202020204" pitchFamily="34" charset="0"/>
        <a:ea typeface="+mn-ea"/>
        <a:cs typeface="+mn-cs"/>
      </a:defRPr>
    </a:lvl1pPr>
    <a:lvl2pPr marL="457200" algn="l" rtl="0" eaLnBrk="0" fontAlgn="base" hangingPunct="0">
      <a:spcBef>
        <a:spcPct val="0"/>
      </a:spcBef>
      <a:spcAft>
        <a:spcPct val="0"/>
      </a:spcAft>
      <a:defRPr sz="4200" kern="1200">
        <a:solidFill>
          <a:srgbClr val="000000"/>
        </a:solidFill>
        <a:latin typeface="Arial" panose="020B0604020202020204" pitchFamily="34" charset="0"/>
        <a:ea typeface="+mn-ea"/>
        <a:cs typeface="+mn-cs"/>
      </a:defRPr>
    </a:lvl2pPr>
    <a:lvl3pPr marL="914400" algn="l" rtl="0" eaLnBrk="0" fontAlgn="base" hangingPunct="0">
      <a:spcBef>
        <a:spcPct val="0"/>
      </a:spcBef>
      <a:spcAft>
        <a:spcPct val="0"/>
      </a:spcAft>
      <a:defRPr sz="4200" kern="1200">
        <a:solidFill>
          <a:srgbClr val="000000"/>
        </a:solidFill>
        <a:latin typeface="Arial" panose="020B0604020202020204" pitchFamily="34" charset="0"/>
        <a:ea typeface="+mn-ea"/>
        <a:cs typeface="+mn-cs"/>
      </a:defRPr>
    </a:lvl3pPr>
    <a:lvl4pPr marL="1371600" algn="l" rtl="0" eaLnBrk="0" fontAlgn="base" hangingPunct="0">
      <a:spcBef>
        <a:spcPct val="0"/>
      </a:spcBef>
      <a:spcAft>
        <a:spcPct val="0"/>
      </a:spcAft>
      <a:defRPr sz="4200" kern="1200">
        <a:solidFill>
          <a:srgbClr val="000000"/>
        </a:solidFill>
        <a:latin typeface="Arial" panose="020B0604020202020204" pitchFamily="34" charset="0"/>
        <a:ea typeface="+mn-ea"/>
        <a:cs typeface="+mn-cs"/>
      </a:defRPr>
    </a:lvl4pPr>
    <a:lvl5pPr marL="1828800" algn="l" rtl="0" eaLnBrk="0" fontAlgn="base" hangingPunct="0">
      <a:spcBef>
        <a:spcPct val="0"/>
      </a:spcBef>
      <a:spcAft>
        <a:spcPct val="0"/>
      </a:spcAft>
      <a:defRPr sz="4200" kern="1200">
        <a:solidFill>
          <a:srgbClr val="000000"/>
        </a:solidFill>
        <a:latin typeface="Arial" panose="020B0604020202020204" pitchFamily="34" charset="0"/>
        <a:ea typeface="+mn-ea"/>
        <a:cs typeface="+mn-cs"/>
      </a:defRPr>
    </a:lvl5pPr>
    <a:lvl6pPr marL="2286000" algn="l" defTabSz="914400" rtl="0" eaLnBrk="1" latinLnBrk="0" hangingPunct="1">
      <a:defRPr sz="4200" kern="1200">
        <a:solidFill>
          <a:srgbClr val="000000"/>
        </a:solidFill>
        <a:latin typeface="Arial" panose="020B0604020202020204" pitchFamily="34" charset="0"/>
        <a:ea typeface="+mn-ea"/>
        <a:cs typeface="+mn-cs"/>
      </a:defRPr>
    </a:lvl6pPr>
    <a:lvl7pPr marL="2743200" algn="l" defTabSz="914400" rtl="0" eaLnBrk="1" latinLnBrk="0" hangingPunct="1">
      <a:defRPr sz="4200" kern="1200">
        <a:solidFill>
          <a:srgbClr val="000000"/>
        </a:solidFill>
        <a:latin typeface="Arial" panose="020B0604020202020204" pitchFamily="34" charset="0"/>
        <a:ea typeface="+mn-ea"/>
        <a:cs typeface="+mn-cs"/>
      </a:defRPr>
    </a:lvl7pPr>
    <a:lvl8pPr marL="3200400" algn="l" defTabSz="914400" rtl="0" eaLnBrk="1" latinLnBrk="0" hangingPunct="1">
      <a:defRPr sz="4200" kern="1200">
        <a:solidFill>
          <a:srgbClr val="000000"/>
        </a:solidFill>
        <a:latin typeface="Arial" panose="020B0604020202020204" pitchFamily="34" charset="0"/>
        <a:ea typeface="+mn-ea"/>
        <a:cs typeface="+mn-cs"/>
      </a:defRPr>
    </a:lvl8pPr>
    <a:lvl9pPr marL="3657600" algn="l" defTabSz="914400" rtl="0" eaLnBrk="1" latinLnBrk="0" hangingPunct="1">
      <a:defRPr sz="42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21">
          <p15:clr>
            <a:srgbClr val="A4A3A4"/>
          </p15:clr>
        </p15:guide>
        <p15:guide id="2" pos="4422">
          <p15:clr>
            <a:srgbClr val="A4A3A4"/>
          </p15:clr>
        </p15:guide>
      </p15:sldGuideLst>
    </p:ext>
    <p:ext uri="{2D200454-40CA-4A62-9FC3-DE9A4176ACB9}">
      <p15:notesGuideLst xmlns:p15="http://schemas.microsoft.com/office/powerpoint/2012/main">
        <p15:guide id="1" orient="horz" pos="3132">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BC69B"/>
    <a:srgbClr val="E36C0A"/>
    <a:srgbClr val="A8CCD9"/>
    <a:srgbClr val="549BB5"/>
    <a:srgbClr val="FFFFFF"/>
    <a:srgbClr val="FEFBB8"/>
    <a:srgbClr val="FFF1B3"/>
    <a:srgbClr val="FFD7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5" autoAdjust="0"/>
  </p:normalViewPr>
  <p:slideViewPr>
    <p:cSldViewPr>
      <p:cViewPr varScale="1">
        <p:scale>
          <a:sx n="82" d="100"/>
          <a:sy n="82" d="100"/>
        </p:scale>
        <p:origin x="1474" y="58"/>
      </p:cViewPr>
      <p:guideLst>
        <p:guide orient="horz" pos="3521"/>
        <p:guide pos="4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14" y="-9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540DA63-ABD9-142B-1F33-AC04D9EEC4BA}"/>
              </a:ext>
            </a:extLst>
          </p:cNvPr>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ClrTx/>
              <a:buFontTx/>
              <a:buNone/>
              <a:defRPr sz="1200">
                <a:solidFill>
                  <a:schemeClr val="tx1"/>
                </a:solidFill>
                <a:latin typeface="Arial" charset="0"/>
              </a:defRPr>
            </a:lvl1pPr>
          </a:lstStyle>
          <a:p>
            <a:pPr>
              <a:defRPr/>
            </a:pPr>
            <a:endParaRPr lang="de-DE"/>
          </a:p>
        </p:txBody>
      </p:sp>
      <p:sp>
        <p:nvSpPr>
          <p:cNvPr id="3075" name="Rectangle 3">
            <a:extLst>
              <a:ext uri="{FF2B5EF4-FFF2-40B4-BE49-F238E27FC236}">
                <a16:creationId xmlns:a16="http://schemas.microsoft.com/office/drawing/2014/main" id="{81566923-C042-3993-0071-4EC8EFA6A859}"/>
              </a:ext>
            </a:extLst>
          </p:cNvPr>
          <p:cNvSpPr>
            <a:spLocks noGrp="1" noChangeArrowheads="1"/>
          </p:cNvSpPr>
          <p:nvPr>
            <p:ph type="dt" idx="1"/>
          </p:nvPr>
        </p:nvSpPr>
        <p:spPr bwMode="auto">
          <a:xfrm>
            <a:off x="3857625"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buFontTx/>
              <a:buNone/>
              <a:defRPr sz="1200">
                <a:solidFill>
                  <a:schemeClr val="tx1"/>
                </a:solidFill>
                <a:latin typeface="Arial" charset="0"/>
              </a:defRPr>
            </a:lvl1pPr>
          </a:lstStyle>
          <a:p>
            <a:pPr>
              <a:defRPr/>
            </a:pPr>
            <a:endParaRPr lang="de-DE"/>
          </a:p>
        </p:txBody>
      </p:sp>
      <p:sp>
        <p:nvSpPr>
          <p:cNvPr id="4100" name="Rectangle 4">
            <a:extLst>
              <a:ext uri="{FF2B5EF4-FFF2-40B4-BE49-F238E27FC236}">
                <a16:creationId xmlns:a16="http://schemas.microsoft.com/office/drawing/2014/main" id="{26FF041E-6180-B7AE-9147-BBF41C825FEE}"/>
              </a:ext>
            </a:extLst>
          </p:cNvPr>
          <p:cNvSpPr>
            <a:spLocks noGrp="1" noRot="1" noChangeArrowheads="1" noTextEdit="1"/>
          </p:cNvSpPr>
          <p:nvPr>
            <p:ph type="sldImg" idx="2"/>
          </p:nvPr>
        </p:nvSpPr>
        <p:spPr bwMode="auto">
          <a:xfrm>
            <a:off x="920750" y="746125"/>
            <a:ext cx="4970463"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7F78CEBB-2C6B-6834-DF7F-3996552E5953}"/>
              </a:ext>
            </a:extLst>
          </p:cNvPr>
          <p:cNvSpPr>
            <a:spLocks noGrp="1" noChangeArrowheads="1"/>
          </p:cNvSpPr>
          <p:nvPr>
            <p:ph type="body" sz="quarter" idx="3"/>
          </p:nvPr>
        </p:nvSpPr>
        <p:spPr bwMode="auto">
          <a:xfrm>
            <a:off x="681038" y="4722813"/>
            <a:ext cx="5448300" cy="4473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a:extLst>
              <a:ext uri="{FF2B5EF4-FFF2-40B4-BE49-F238E27FC236}">
                <a16:creationId xmlns:a16="http://schemas.microsoft.com/office/drawing/2014/main" id="{18188B4F-0D8D-4698-53C3-B23E7F7A4366}"/>
              </a:ext>
            </a:extLst>
          </p:cNvPr>
          <p:cNvSpPr>
            <a:spLocks noGrp="1" noChangeArrowheads="1"/>
          </p:cNvSpPr>
          <p:nvPr>
            <p:ph type="ftr" sz="quarter" idx="4"/>
          </p:nvPr>
        </p:nvSpPr>
        <p:spPr bwMode="auto">
          <a:xfrm>
            <a:off x="0"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buClrTx/>
              <a:buFontTx/>
              <a:buNone/>
              <a:defRPr sz="1200">
                <a:solidFill>
                  <a:schemeClr val="tx1"/>
                </a:solidFill>
                <a:latin typeface="Arial" charset="0"/>
              </a:defRPr>
            </a:lvl1pPr>
          </a:lstStyle>
          <a:p>
            <a:pPr>
              <a:defRPr/>
            </a:pPr>
            <a:endParaRPr lang="de-DE"/>
          </a:p>
        </p:txBody>
      </p:sp>
      <p:sp>
        <p:nvSpPr>
          <p:cNvPr id="3079" name="Rectangle 7">
            <a:extLst>
              <a:ext uri="{FF2B5EF4-FFF2-40B4-BE49-F238E27FC236}">
                <a16:creationId xmlns:a16="http://schemas.microsoft.com/office/drawing/2014/main" id="{C0ABAF45-AC09-F29C-129B-C1CC621A22F4}"/>
              </a:ext>
            </a:extLst>
          </p:cNvPr>
          <p:cNvSpPr>
            <a:spLocks noGrp="1" noChangeArrowheads="1"/>
          </p:cNvSpPr>
          <p:nvPr>
            <p:ph type="sldNum" sz="quarter" idx="5"/>
          </p:nvPr>
        </p:nvSpPr>
        <p:spPr bwMode="auto">
          <a:xfrm>
            <a:off x="3857625"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6A4FA4C2-A810-4BF5-987F-9105E89BBCF3}"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51594FD6-9006-B07D-B188-F086A52899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F724282-AD1A-4591-AA19-31409383C178}" type="slidenum">
              <a:rPr lang="de-DE" altLang="de-DE"/>
              <a:pPr>
                <a:spcBef>
                  <a:spcPct val="0"/>
                </a:spcBef>
              </a:pPr>
              <a:t>1</a:t>
            </a:fld>
            <a:endParaRPr lang="de-DE" altLang="de-DE"/>
          </a:p>
        </p:txBody>
      </p:sp>
      <p:sp>
        <p:nvSpPr>
          <p:cNvPr id="6147" name="Rectangle 2">
            <a:extLst>
              <a:ext uri="{FF2B5EF4-FFF2-40B4-BE49-F238E27FC236}">
                <a16:creationId xmlns:a16="http://schemas.microsoft.com/office/drawing/2014/main" id="{F2DE557C-74DC-E8EC-1DDA-8109267ACBB4}"/>
              </a:ext>
            </a:extLst>
          </p:cNvPr>
          <p:cNvSpPr>
            <a:spLocks noGrp="1" noRot="1" noChangeArrowheads="1" noTextEdit="1"/>
          </p:cNvSpPr>
          <p:nvPr>
            <p:ph type="sldImg"/>
          </p:nvPr>
        </p:nvSpPr>
        <p:spPr>
          <a:ln/>
        </p:spPr>
      </p:sp>
      <p:sp>
        <p:nvSpPr>
          <p:cNvPr id="6148" name="Rectangle 3">
            <a:extLst>
              <a:ext uri="{FF2B5EF4-FFF2-40B4-BE49-F238E27FC236}">
                <a16:creationId xmlns:a16="http://schemas.microsoft.com/office/drawing/2014/main" id="{7B6AB767-89A9-C1C1-69C7-5EE2C6B311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24D3CC9-7190-4580-FCA5-26FE0981A244}"/>
              </a:ext>
            </a:extLst>
          </p:cNvPr>
          <p:cNvSpPr>
            <a:spLocks noChangeArrowheads="1"/>
          </p:cNvSpPr>
          <p:nvPr userDrawn="1"/>
        </p:nvSpPr>
        <p:spPr bwMode="auto">
          <a:xfrm>
            <a:off x="0" y="1412875"/>
            <a:ext cx="9144000" cy="5445125"/>
          </a:xfrm>
          <a:prstGeom prst="rect">
            <a:avLst/>
          </a:prstGeom>
          <a:noFill/>
          <a:ln>
            <a:noFill/>
          </a:ln>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defRPr/>
            </a:pPr>
            <a:endParaRPr lang="de-DE" altLang="de-DE" sz="3800"/>
          </a:p>
        </p:txBody>
      </p:sp>
      <p:sp>
        <p:nvSpPr>
          <p:cNvPr id="3" name="Rectangle 5">
            <a:extLst>
              <a:ext uri="{FF2B5EF4-FFF2-40B4-BE49-F238E27FC236}">
                <a16:creationId xmlns:a16="http://schemas.microsoft.com/office/drawing/2014/main" id="{91A47B27-4526-35A7-FF1F-BD5EE7BCB8D9}"/>
              </a:ext>
            </a:extLst>
          </p:cNvPr>
          <p:cNvSpPr>
            <a:spLocks noChangeArrowheads="1"/>
          </p:cNvSpPr>
          <p:nvPr userDrawn="1"/>
        </p:nvSpPr>
        <p:spPr bwMode="auto">
          <a:xfrm>
            <a:off x="0" y="0"/>
            <a:ext cx="9144000" cy="2060575"/>
          </a:xfrm>
          <a:prstGeom prst="rect">
            <a:avLst/>
          </a:prstGeom>
          <a:solidFill>
            <a:srgbClr val="E36C0A"/>
          </a:solidFill>
          <a:ln>
            <a:noFill/>
          </a:ln>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defRPr/>
            </a:pPr>
            <a:endParaRPr lang="de-DE" altLang="de-DE" sz="3800"/>
          </a:p>
        </p:txBody>
      </p:sp>
      <p:sp>
        <p:nvSpPr>
          <p:cNvPr id="4" name="Text Box 10">
            <a:extLst>
              <a:ext uri="{FF2B5EF4-FFF2-40B4-BE49-F238E27FC236}">
                <a16:creationId xmlns:a16="http://schemas.microsoft.com/office/drawing/2014/main" id="{4CD0C86B-9228-46CC-412F-E13429DC94FA}"/>
              </a:ext>
            </a:extLst>
          </p:cNvPr>
          <p:cNvSpPr txBox="1">
            <a:spLocks noChangeArrowheads="1"/>
          </p:cNvSpPr>
          <p:nvPr userDrawn="1"/>
        </p:nvSpPr>
        <p:spPr bwMode="auto">
          <a:xfrm>
            <a:off x="6156325" y="115888"/>
            <a:ext cx="2592388" cy="731837"/>
          </a:xfrm>
          <a:prstGeom prst="rect">
            <a:avLst/>
          </a:prstGeom>
          <a:noFill/>
          <a:ln>
            <a:noFill/>
          </a:ln>
          <a:effec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defRPr/>
            </a:pPr>
            <a:r>
              <a:rPr lang="de-DE" altLang="de-DE">
                <a:solidFill>
                  <a:srgbClr val="FFFFFF"/>
                </a:solidFill>
              </a:rPr>
              <a:t>BioTOP 2</a:t>
            </a:r>
          </a:p>
        </p:txBody>
      </p:sp>
      <p:pic>
        <p:nvPicPr>
          <p:cNvPr id="5" name="Picture 2">
            <a:extLst>
              <a:ext uri="{FF2B5EF4-FFF2-40B4-BE49-F238E27FC236}">
                <a16:creationId xmlns:a16="http://schemas.microsoft.com/office/drawing/2014/main" id="{40CB0F44-2BB2-C01A-58BC-5F22810024B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56550" y="57324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802" name="Rectangle 2"/>
          <p:cNvSpPr>
            <a:spLocks noGrp="1" noChangeArrowheads="1"/>
          </p:cNvSpPr>
          <p:nvPr>
            <p:ph type="ctrTitle" sz="quarter"/>
          </p:nvPr>
        </p:nvSpPr>
        <p:spPr>
          <a:xfrm>
            <a:off x="685800" y="2130425"/>
            <a:ext cx="7772400" cy="1470025"/>
          </a:xfrm>
        </p:spPr>
        <p:txBody>
          <a:bodyPr anchor="ctr"/>
          <a:lstStyle>
            <a:lvl1pPr>
              <a:defRPr sz="3000"/>
            </a:lvl1pPr>
          </a:lstStyle>
          <a:p>
            <a:r>
              <a:rPr lang="de-DE"/>
              <a:t>Klett Präsentation Titel</a:t>
            </a:r>
          </a:p>
        </p:txBody>
      </p:sp>
    </p:spTree>
    <p:extLst>
      <p:ext uri="{BB962C8B-B14F-4D97-AF65-F5344CB8AC3E}">
        <p14:creationId xmlns:p14="http://schemas.microsoft.com/office/powerpoint/2010/main" val="126080194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4196280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4450"/>
            <a:ext cx="2057400" cy="591978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44450"/>
            <a:ext cx="6019800" cy="5919788"/>
          </a:xfr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839655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527050"/>
          </a:xfrm>
        </p:spPr>
        <p:txBody>
          <a:bodyPr/>
          <a:lstStyle/>
          <a:p>
            <a:r>
              <a:rPr lang="en-US"/>
              <a:t>Titelmasterformat durch Klicken bearbeiten</a:t>
            </a:r>
            <a:endParaRPr lang="de-DE"/>
          </a:p>
        </p:txBody>
      </p:sp>
      <p:sp>
        <p:nvSpPr>
          <p:cNvPr id="3" name="Diagrammplatzhalter 2"/>
          <p:cNvSpPr>
            <a:spLocks noGrp="1"/>
          </p:cNvSpPr>
          <p:nvPr>
            <p:ph type="chart" idx="1"/>
          </p:nvPr>
        </p:nvSpPr>
        <p:spPr>
          <a:xfrm>
            <a:off x="457200" y="1438275"/>
            <a:ext cx="8229600" cy="4525963"/>
          </a:xfrm>
        </p:spPr>
        <p:txBody>
          <a:bodyPr/>
          <a:lstStyle/>
          <a:p>
            <a:pPr lvl="0"/>
            <a:endParaRPr lang="de-DE" noProof="0"/>
          </a:p>
        </p:txBody>
      </p:sp>
    </p:spTree>
    <p:extLst>
      <p:ext uri="{BB962C8B-B14F-4D97-AF65-F5344CB8AC3E}">
        <p14:creationId xmlns:p14="http://schemas.microsoft.com/office/powerpoint/2010/main" val="918430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Formatvorlage des Untertitelmasters durch Klicken bearbeiten</a:t>
            </a:r>
            <a:endParaRPr lang="de-DE"/>
          </a:p>
        </p:txBody>
      </p:sp>
    </p:spTree>
    <p:extLst>
      <p:ext uri="{BB962C8B-B14F-4D97-AF65-F5344CB8AC3E}">
        <p14:creationId xmlns:p14="http://schemas.microsoft.com/office/powerpoint/2010/main" val="18577051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838349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2225817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0859339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186816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2665124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3610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4122814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42755871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002356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2821772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61925"/>
            <a:ext cx="2057400" cy="596423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1925"/>
            <a:ext cx="6019800" cy="5964238"/>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500149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1715289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856794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650581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41278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240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701783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408127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2983FBFC-158F-9B6F-18D4-BC4AC1A9E4CA}"/>
              </a:ext>
            </a:extLst>
          </p:cNvPr>
          <p:cNvSpPr>
            <a:spLocks noChangeArrowheads="1"/>
          </p:cNvSpPr>
          <p:nvPr userDrawn="1"/>
        </p:nvSpPr>
        <p:spPr bwMode="auto">
          <a:xfrm>
            <a:off x="0" y="0"/>
            <a:ext cx="9144000" cy="476250"/>
          </a:xfrm>
          <a:prstGeom prst="rect">
            <a:avLst/>
          </a:prstGeom>
          <a:solidFill>
            <a:srgbClr val="E36C0A"/>
          </a:solidFill>
          <a:ln>
            <a:noFill/>
          </a:ln>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defRPr/>
            </a:pPr>
            <a:endParaRPr lang="de-DE" altLang="de-DE" sz="3800"/>
          </a:p>
        </p:txBody>
      </p:sp>
      <p:sp>
        <p:nvSpPr>
          <p:cNvPr id="1027" name="Rectangle 3">
            <a:extLst>
              <a:ext uri="{FF2B5EF4-FFF2-40B4-BE49-F238E27FC236}">
                <a16:creationId xmlns:a16="http://schemas.microsoft.com/office/drawing/2014/main" id="{D41BD3F6-B589-8E86-7B3D-54146B36C6D9}"/>
              </a:ext>
            </a:extLst>
          </p:cNvPr>
          <p:cNvSpPr>
            <a:spLocks noGrp="1" noChangeArrowheads="1"/>
          </p:cNvSpPr>
          <p:nvPr>
            <p:ph type="title"/>
          </p:nvPr>
        </p:nvSpPr>
        <p:spPr bwMode="auto">
          <a:xfrm>
            <a:off x="457200" y="44450"/>
            <a:ext cx="6275388"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Titel des Tafelbildes</a:t>
            </a:r>
          </a:p>
        </p:txBody>
      </p:sp>
      <p:sp>
        <p:nvSpPr>
          <p:cNvPr id="1028" name="Rectangle 4">
            <a:extLst>
              <a:ext uri="{FF2B5EF4-FFF2-40B4-BE49-F238E27FC236}">
                <a16:creationId xmlns:a16="http://schemas.microsoft.com/office/drawing/2014/main" id="{19E724A5-C64F-3617-3D60-94026CDAF5C6}"/>
              </a:ext>
            </a:extLst>
          </p:cNvPr>
          <p:cNvSpPr>
            <a:spLocks noGrp="1" noChangeArrowheads="1"/>
          </p:cNvSpPr>
          <p:nvPr>
            <p:ph type="body" idx="1"/>
          </p:nvPr>
        </p:nvSpPr>
        <p:spPr bwMode="auto">
          <a:xfrm>
            <a:off x="457200" y="14382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75785" name="Rectangle 9">
            <a:extLst>
              <a:ext uri="{FF2B5EF4-FFF2-40B4-BE49-F238E27FC236}">
                <a16:creationId xmlns:a16="http://schemas.microsoft.com/office/drawing/2014/main" id="{04F5AAD7-6D81-6D67-2D10-C66BAA730CE0}"/>
              </a:ext>
            </a:extLst>
          </p:cNvPr>
          <p:cNvSpPr>
            <a:spLocks noChangeArrowheads="1"/>
          </p:cNvSpPr>
          <p:nvPr userDrawn="1"/>
        </p:nvSpPr>
        <p:spPr bwMode="auto">
          <a:xfrm>
            <a:off x="1187450" y="6640513"/>
            <a:ext cx="7488238" cy="214312"/>
          </a:xfrm>
          <a:prstGeom prst="rect">
            <a:avLst/>
          </a:prstGeom>
          <a:noFill/>
          <a:ln w="9525">
            <a:noFill/>
            <a:miter lim="800000"/>
            <a:headEnd/>
            <a:tailEnd/>
          </a:ln>
          <a:effectLst/>
        </p:spPr>
        <p:txBody>
          <a:bodyPr>
            <a:spAutoFit/>
          </a:bodyPr>
          <a:lstStyle>
            <a:lvl1pPr>
              <a:defRPr sz="4200">
                <a:solidFill>
                  <a:srgbClr val="000000"/>
                </a:solidFill>
                <a:latin typeface="Arial" charset="0"/>
              </a:defRPr>
            </a:lvl1pPr>
            <a:lvl2pPr marL="742950" indent="-285750">
              <a:defRPr sz="4200">
                <a:solidFill>
                  <a:srgbClr val="000000"/>
                </a:solidFill>
                <a:latin typeface="Arial" charset="0"/>
              </a:defRPr>
            </a:lvl2pPr>
            <a:lvl3pPr marL="1143000" indent="-228600">
              <a:defRPr sz="4200">
                <a:solidFill>
                  <a:srgbClr val="000000"/>
                </a:solidFill>
                <a:latin typeface="Arial" charset="0"/>
              </a:defRPr>
            </a:lvl3pPr>
            <a:lvl4pPr marL="1600200" indent="-228600">
              <a:defRPr sz="4200">
                <a:solidFill>
                  <a:srgbClr val="000000"/>
                </a:solidFill>
                <a:latin typeface="Arial" charset="0"/>
              </a:defRPr>
            </a:lvl4pPr>
            <a:lvl5pPr marL="2057400" indent="-228600">
              <a:defRPr sz="4200">
                <a:solidFill>
                  <a:srgbClr val="000000"/>
                </a:solidFill>
                <a:latin typeface="Arial" charset="0"/>
              </a:defRPr>
            </a:lvl5pPr>
            <a:lvl6pPr marL="2514600" indent="-228600" fontAlgn="base">
              <a:spcBef>
                <a:spcPct val="0"/>
              </a:spcBef>
              <a:spcAft>
                <a:spcPct val="0"/>
              </a:spcAft>
              <a:defRPr sz="4200">
                <a:solidFill>
                  <a:srgbClr val="000000"/>
                </a:solidFill>
                <a:latin typeface="Arial" charset="0"/>
              </a:defRPr>
            </a:lvl6pPr>
            <a:lvl7pPr marL="2971800" indent="-228600" fontAlgn="base">
              <a:spcBef>
                <a:spcPct val="0"/>
              </a:spcBef>
              <a:spcAft>
                <a:spcPct val="0"/>
              </a:spcAft>
              <a:defRPr sz="4200">
                <a:solidFill>
                  <a:srgbClr val="000000"/>
                </a:solidFill>
                <a:latin typeface="Arial" charset="0"/>
              </a:defRPr>
            </a:lvl7pPr>
            <a:lvl8pPr marL="3429000" indent="-228600" fontAlgn="base">
              <a:spcBef>
                <a:spcPct val="0"/>
              </a:spcBef>
              <a:spcAft>
                <a:spcPct val="0"/>
              </a:spcAft>
              <a:defRPr sz="4200">
                <a:solidFill>
                  <a:srgbClr val="000000"/>
                </a:solidFill>
                <a:latin typeface="Arial" charset="0"/>
              </a:defRPr>
            </a:lvl8pPr>
            <a:lvl9pPr marL="3886200" indent="-228600" fontAlgn="base">
              <a:spcBef>
                <a:spcPct val="0"/>
              </a:spcBef>
              <a:spcAft>
                <a:spcPct val="0"/>
              </a:spcAft>
              <a:defRPr sz="4200">
                <a:solidFill>
                  <a:srgbClr val="000000"/>
                </a:solidFill>
                <a:latin typeface="Arial" charset="0"/>
              </a:defRPr>
            </a:lvl9pPr>
          </a:lstStyle>
          <a:p>
            <a:pPr eaLnBrk="1" hangingPunct="1">
              <a:defRPr/>
            </a:pPr>
            <a:r>
              <a:rPr lang="de-DE" altLang="de-DE" sz="800"/>
              <a:t>© Österreichischer Bundesverlag Schulbuch GmbH &amp; Co KG | www.oebv.at </a:t>
            </a:r>
          </a:p>
        </p:txBody>
      </p:sp>
      <p:sp>
        <p:nvSpPr>
          <p:cNvPr id="1030" name="AutoShape 7">
            <a:hlinkClick r:id="" action="ppaction://hlinkshowjump?jump=lastslide" highlightClick="1"/>
            <a:extLst>
              <a:ext uri="{FF2B5EF4-FFF2-40B4-BE49-F238E27FC236}">
                <a16:creationId xmlns:a16="http://schemas.microsoft.com/office/drawing/2014/main" id="{CCD4DAFD-4EC3-1B2B-87F9-5E6DAA4AE99C}"/>
              </a:ext>
            </a:extLst>
          </p:cNvPr>
          <p:cNvSpPr>
            <a:spLocks noChangeArrowheads="1"/>
          </p:cNvSpPr>
          <p:nvPr userDrawn="1"/>
        </p:nvSpPr>
        <p:spPr bwMode="auto">
          <a:xfrm>
            <a:off x="8388350" y="6237288"/>
            <a:ext cx="287338" cy="287337"/>
          </a:xfrm>
          <a:prstGeom prst="actionButtonInformation">
            <a:avLst/>
          </a:prstGeom>
          <a:solidFill>
            <a:srgbClr val="FBC69B"/>
          </a:solidFill>
          <a:ln>
            <a:noFill/>
          </a:ln>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defRPr/>
            </a:pPr>
            <a:endParaRPr lang="de-AT" altLang="de-DE"/>
          </a:p>
        </p:txBody>
      </p:sp>
      <p:sp>
        <p:nvSpPr>
          <p:cNvPr id="1031" name="AutoShape 10">
            <a:hlinkClick r:id="" action="ppaction://hlinkshowjump?jump=firstslide" highlightClick="1"/>
            <a:extLst>
              <a:ext uri="{FF2B5EF4-FFF2-40B4-BE49-F238E27FC236}">
                <a16:creationId xmlns:a16="http://schemas.microsoft.com/office/drawing/2014/main" id="{50316DB1-ACBB-BD6F-27E3-A25098080A73}"/>
              </a:ext>
            </a:extLst>
          </p:cNvPr>
          <p:cNvSpPr>
            <a:spLocks noChangeArrowheads="1"/>
          </p:cNvSpPr>
          <p:nvPr userDrawn="1"/>
        </p:nvSpPr>
        <p:spPr bwMode="auto">
          <a:xfrm>
            <a:off x="7956550" y="6237288"/>
            <a:ext cx="287338" cy="287337"/>
          </a:xfrm>
          <a:prstGeom prst="actionButtonBeginning">
            <a:avLst/>
          </a:prstGeom>
          <a:solidFill>
            <a:srgbClr val="FBC69B"/>
          </a:solidFill>
          <a:ln>
            <a:noFill/>
          </a:ln>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defRPr/>
            </a:pPr>
            <a:endParaRPr lang="de-AT" altLang="de-DE"/>
          </a:p>
        </p:txBody>
      </p:sp>
      <p:sp>
        <p:nvSpPr>
          <p:cNvPr id="1032" name="Text Box 14">
            <a:extLst>
              <a:ext uri="{FF2B5EF4-FFF2-40B4-BE49-F238E27FC236}">
                <a16:creationId xmlns:a16="http://schemas.microsoft.com/office/drawing/2014/main" id="{0F1EB16F-4961-A7CD-8D8B-AA55A33777E6}"/>
              </a:ext>
            </a:extLst>
          </p:cNvPr>
          <p:cNvSpPr txBox="1">
            <a:spLocks noChangeArrowheads="1"/>
          </p:cNvSpPr>
          <p:nvPr userDrawn="1"/>
        </p:nvSpPr>
        <p:spPr bwMode="auto">
          <a:xfrm>
            <a:off x="7235825" y="0"/>
            <a:ext cx="1584325" cy="457200"/>
          </a:xfrm>
          <a:prstGeom prst="rect">
            <a:avLst/>
          </a:prstGeom>
          <a:noFill/>
          <a:ln>
            <a:noFill/>
          </a:ln>
          <a:effec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defRPr/>
            </a:pPr>
            <a:r>
              <a:rPr lang="de-DE" altLang="de-DE" sz="2400">
                <a:solidFill>
                  <a:srgbClr val="FFFFFF"/>
                </a:solidFill>
              </a:rPr>
              <a:t>BioTOP 2</a:t>
            </a:r>
          </a:p>
        </p:txBody>
      </p:sp>
    </p:spTree>
  </p:cSld>
  <p:clrMap bg1="lt1" tx1="dk1" bg2="lt2" tx2="dk2" accent1="accent1" accent2="accent2" accent3="accent3" accent4="accent4" accent5="accent5" accent6="accent6" hlink="hlink" folHlink="folHlink"/>
  <p:sldLayoutIdLst>
    <p:sldLayoutId id="2147483749"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l" rtl="0" eaLnBrk="0" fontAlgn="base" hangingPunct="0">
        <a:spcBef>
          <a:spcPct val="0"/>
        </a:spcBef>
        <a:spcAft>
          <a:spcPct val="0"/>
        </a:spcAft>
        <a:defRPr sz="2000" b="1">
          <a:solidFill>
            <a:srgbClr val="FFFFFF"/>
          </a:solidFill>
          <a:latin typeface="+mj-lt"/>
          <a:ea typeface="+mj-ea"/>
          <a:cs typeface="+mj-cs"/>
        </a:defRPr>
      </a:lvl1pPr>
      <a:lvl2pPr algn="l" rtl="0" eaLnBrk="0" fontAlgn="base" hangingPunct="0">
        <a:spcBef>
          <a:spcPct val="0"/>
        </a:spcBef>
        <a:spcAft>
          <a:spcPct val="0"/>
        </a:spcAft>
        <a:defRPr sz="2000" b="1">
          <a:solidFill>
            <a:srgbClr val="FFFFFF"/>
          </a:solidFill>
          <a:latin typeface="Arial" charset="0"/>
        </a:defRPr>
      </a:lvl2pPr>
      <a:lvl3pPr algn="l" rtl="0" eaLnBrk="0" fontAlgn="base" hangingPunct="0">
        <a:spcBef>
          <a:spcPct val="0"/>
        </a:spcBef>
        <a:spcAft>
          <a:spcPct val="0"/>
        </a:spcAft>
        <a:defRPr sz="2000" b="1">
          <a:solidFill>
            <a:srgbClr val="FFFFFF"/>
          </a:solidFill>
          <a:latin typeface="Arial" charset="0"/>
        </a:defRPr>
      </a:lvl3pPr>
      <a:lvl4pPr algn="l" rtl="0" eaLnBrk="0" fontAlgn="base" hangingPunct="0">
        <a:spcBef>
          <a:spcPct val="0"/>
        </a:spcBef>
        <a:spcAft>
          <a:spcPct val="0"/>
        </a:spcAft>
        <a:defRPr sz="2000" b="1">
          <a:solidFill>
            <a:srgbClr val="FFFFFF"/>
          </a:solidFill>
          <a:latin typeface="Arial" charset="0"/>
        </a:defRPr>
      </a:lvl4pPr>
      <a:lvl5pPr algn="l" rtl="0" eaLnBrk="0" fontAlgn="base" hangingPunct="0">
        <a:spcBef>
          <a:spcPct val="0"/>
        </a:spcBef>
        <a:spcAft>
          <a:spcPct val="0"/>
        </a:spcAft>
        <a:defRPr sz="2000" b="1">
          <a:solidFill>
            <a:srgbClr val="FFFFFF"/>
          </a:solidFill>
          <a:latin typeface="Arial" charset="0"/>
        </a:defRPr>
      </a:lvl5pPr>
      <a:lvl6pPr marL="457200" algn="l" rtl="0" fontAlgn="base">
        <a:spcBef>
          <a:spcPct val="0"/>
        </a:spcBef>
        <a:spcAft>
          <a:spcPct val="0"/>
        </a:spcAft>
        <a:defRPr sz="2000" b="1">
          <a:solidFill>
            <a:srgbClr val="FFFFFF"/>
          </a:solidFill>
          <a:latin typeface="Arial" charset="0"/>
        </a:defRPr>
      </a:lvl6pPr>
      <a:lvl7pPr marL="914400" algn="l" rtl="0" fontAlgn="base">
        <a:spcBef>
          <a:spcPct val="0"/>
        </a:spcBef>
        <a:spcAft>
          <a:spcPct val="0"/>
        </a:spcAft>
        <a:defRPr sz="2000" b="1">
          <a:solidFill>
            <a:srgbClr val="FFFFFF"/>
          </a:solidFill>
          <a:latin typeface="Arial" charset="0"/>
        </a:defRPr>
      </a:lvl7pPr>
      <a:lvl8pPr marL="1371600" algn="l" rtl="0" fontAlgn="base">
        <a:spcBef>
          <a:spcPct val="0"/>
        </a:spcBef>
        <a:spcAft>
          <a:spcPct val="0"/>
        </a:spcAft>
        <a:defRPr sz="2000" b="1">
          <a:solidFill>
            <a:srgbClr val="FFFFFF"/>
          </a:solidFill>
          <a:latin typeface="Arial" charset="0"/>
        </a:defRPr>
      </a:lvl8pPr>
      <a:lvl9pPr marL="1828800" algn="l" rtl="0" fontAlgn="base">
        <a:spcBef>
          <a:spcPct val="0"/>
        </a:spcBef>
        <a:spcAft>
          <a:spcPct val="0"/>
        </a:spcAft>
        <a:defRPr sz="2000" b="1">
          <a:solidFill>
            <a:srgbClr val="FFFFFF"/>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defRPr sz="3000">
          <a:solidFill>
            <a:srgbClr val="000000"/>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4B92C69-632F-1BE5-B39F-09E1D64C74FD}"/>
              </a:ext>
            </a:extLst>
          </p:cNvPr>
          <p:cNvSpPr>
            <a:spLocks noGrp="1" noChangeArrowheads="1"/>
          </p:cNvSpPr>
          <p:nvPr>
            <p:ph type="title"/>
          </p:nvPr>
        </p:nvSpPr>
        <p:spPr bwMode="auto">
          <a:xfrm>
            <a:off x="457200" y="161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Mögliche Ausprägung des Covers zur Buchreihe:</a:t>
            </a:r>
            <a:br>
              <a:rPr lang="de-DE" altLang="de-DE"/>
            </a:br>
            <a:r>
              <a:rPr lang="de-DE" altLang="de-DE"/>
              <a:t>Einblicke</a:t>
            </a:r>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PoloST11KLeicht" pitchFamily="2" charset="0"/>
        </a:defRPr>
      </a:lvl2pPr>
      <a:lvl3pPr algn="l" rtl="0" eaLnBrk="0" fontAlgn="base" hangingPunct="0">
        <a:spcBef>
          <a:spcPct val="0"/>
        </a:spcBef>
        <a:spcAft>
          <a:spcPct val="0"/>
        </a:spcAft>
        <a:defRPr sz="3000" b="1">
          <a:solidFill>
            <a:schemeClr val="tx1"/>
          </a:solidFill>
          <a:latin typeface="PoloST11KLeicht" pitchFamily="2" charset="0"/>
        </a:defRPr>
      </a:lvl3pPr>
      <a:lvl4pPr algn="l" rtl="0" eaLnBrk="0" fontAlgn="base" hangingPunct="0">
        <a:spcBef>
          <a:spcPct val="0"/>
        </a:spcBef>
        <a:spcAft>
          <a:spcPct val="0"/>
        </a:spcAft>
        <a:defRPr sz="3000" b="1">
          <a:solidFill>
            <a:schemeClr val="tx1"/>
          </a:solidFill>
          <a:latin typeface="PoloST11KLeicht" pitchFamily="2" charset="0"/>
        </a:defRPr>
      </a:lvl4pPr>
      <a:lvl5pPr algn="l" rtl="0" eaLnBrk="0" fontAlgn="base" hangingPunct="0">
        <a:spcBef>
          <a:spcPct val="0"/>
        </a:spcBef>
        <a:spcAft>
          <a:spcPct val="0"/>
        </a:spcAft>
        <a:defRPr sz="3000" b="1">
          <a:solidFill>
            <a:schemeClr val="tx1"/>
          </a:solidFill>
          <a:latin typeface="PoloST11KLeicht" pitchFamily="2" charset="0"/>
        </a:defRPr>
      </a:lvl5pPr>
      <a:lvl6pPr marL="457200" algn="l" rtl="0" fontAlgn="base">
        <a:spcBef>
          <a:spcPct val="0"/>
        </a:spcBef>
        <a:spcAft>
          <a:spcPct val="0"/>
        </a:spcAft>
        <a:defRPr sz="3000" b="1">
          <a:solidFill>
            <a:schemeClr val="tx1"/>
          </a:solidFill>
          <a:latin typeface="PoloST11KLeicht" pitchFamily="2" charset="0"/>
        </a:defRPr>
      </a:lvl6pPr>
      <a:lvl7pPr marL="914400" algn="l" rtl="0" fontAlgn="base">
        <a:spcBef>
          <a:spcPct val="0"/>
        </a:spcBef>
        <a:spcAft>
          <a:spcPct val="0"/>
        </a:spcAft>
        <a:defRPr sz="3000" b="1">
          <a:solidFill>
            <a:schemeClr val="tx1"/>
          </a:solidFill>
          <a:latin typeface="PoloST11KLeicht" pitchFamily="2" charset="0"/>
        </a:defRPr>
      </a:lvl7pPr>
      <a:lvl8pPr marL="1371600" algn="l" rtl="0" fontAlgn="base">
        <a:spcBef>
          <a:spcPct val="0"/>
        </a:spcBef>
        <a:spcAft>
          <a:spcPct val="0"/>
        </a:spcAft>
        <a:defRPr sz="3000" b="1">
          <a:solidFill>
            <a:schemeClr val="tx1"/>
          </a:solidFill>
          <a:latin typeface="PoloST11KLeicht" pitchFamily="2" charset="0"/>
        </a:defRPr>
      </a:lvl8pPr>
      <a:lvl9pPr marL="1828800" algn="l" rtl="0" fontAlgn="base">
        <a:spcBef>
          <a:spcPct val="0"/>
        </a:spcBef>
        <a:spcAft>
          <a:spcPct val="0"/>
        </a:spcAft>
        <a:defRPr sz="3000" b="1">
          <a:solidFill>
            <a:schemeClr val="tx1"/>
          </a:solidFill>
          <a:latin typeface="PoloST11KLeicht"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61196E00-4521-E866-C036-6752D3E9A980}"/>
              </a:ext>
            </a:extLst>
          </p:cNvPr>
          <p:cNvSpPr>
            <a:spLocks noGrp="1" noChangeArrowheads="1"/>
          </p:cNvSpPr>
          <p:nvPr>
            <p:ph type="ctrTitle"/>
          </p:nvPr>
        </p:nvSpPr>
        <p:spPr>
          <a:xfrm>
            <a:off x="468313" y="836613"/>
            <a:ext cx="7772400" cy="792162"/>
          </a:xfrm>
        </p:spPr>
        <p:txBody>
          <a:bodyPr/>
          <a:lstStyle/>
          <a:p>
            <a:pPr eaLnBrk="1" hangingPunct="1"/>
            <a:r>
              <a:rPr lang="de-DE" altLang="de-DE" sz="2600"/>
              <a:t>Die Entwicklung eines</a:t>
            </a:r>
            <a:br>
              <a:rPr lang="de-DE" altLang="de-DE" sz="2600"/>
            </a:br>
            <a:r>
              <a:rPr lang="de-DE" altLang="de-DE" sz="2600"/>
              <a:t>Schmetterlings</a:t>
            </a:r>
          </a:p>
        </p:txBody>
      </p:sp>
      <p:sp>
        <p:nvSpPr>
          <p:cNvPr id="5123" name="Text Box 17">
            <a:extLst>
              <a:ext uri="{FF2B5EF4-FFF2-40B4-BE49-F238E27FC236}">
                <a16:creationId xmlns:a16="http://schemas.microsoft.com/office/drawing/2014/main" id="{3F15F26A-FEF6-E6D4-C2F5-FCCD2603E3F0}"/>
              </a:ext>
            </a:extLst>
          </p:cNvPr>
          <p:cNvSpPr txBox="1">
            <a:spLocks noChangeArrowheads="1"/>
          </p:cNvSpPr>
          <p:nvPr/>
        </p:nvSpPr>
        <p:spPr bwMode="auto">
          <a:xfrm>
            <a:off x="466725" y="2708275"/>
            <a:ext cx="525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
                <a:schemeClr val="tx1"/>
              </a:buClr>
              <a:buFont typeface="Wingdings" panose="05000000000000000000" pitchFamily="2" charset="2"/>
              <a:buChar char="§"/>
            </a:pPr>
            <a:r>
              <a:rPr lang="de-DE" altLang="de-DE" sz="2000">
                <a:solidFill>
                  <a:schemeClr val="tx1"/>
                </a:solidFill>
                <a:latin typeface="Arial" panose="020B0604020202020204" pitchFamily="34" charset="0"/>
              </a:rPr>
              <a:t> </a:t>
            </a:r>
            <a:r>
              <a:rPr lang="de-DE" altLang="de-DE" sz="2000">
                <a:solidFill>
                  <a:schemeClr val="tx1"/>
                </a:solidFill>
                <a:latin typeface="Arial" panose="020B0604020202020204" pitchFamily="34" charset="0"/>
                <a:hlinkClick r:id="rId3" action="ppaction://hlinksldjump"/>
              </a:rPr>
              <a:t>schrittweiser Aufbau des Tafelbildes</a:t>
            </a:r>
            <a:endParaRPr lang="de-DE" altLang="de-DE" sz="2000">
              <a:solidFill>
                <a:schemeClr val="tx1"/>
              </a:solidFill>
              <a:latin typeface="Arial" panose="020B0604020202020204" pitchFamily="34" charset="0"/>
            </a:endParaRPr>
          </a:p>
          <a:p>
            <a:pPr eaLnBrk="1" hangingPunct="1">
              <a:spcBef>
                <a:spcPct val="50000"/>
              </a:spcBef>
              <a:buClr>
                <a:schemeClr val="tx1"/>
              </a:buClr>
              <a:buFont typeface="Wingdings" panose="05000000000000000000" pitchFamily="2" charset="2"/>
              <a:buChar char="§"/>
            </a:pPr>
            <a:r>
              <a:rPr lang="de-DE" altLang="de-DE" sz="2000">
                <a:solidFill>
                  <a:schemeClr val="tx1"/>
                </a:solidFill>
                <a:latin typeface="Arial" panose="020B0604020202020204" pitchFamily="34" charset="0"/>
              </a:rPr>
              <a:t> </a:t>
            </a:r>
            <a:r>
              <a:rPr lang="de-DE" altLang="de-DE" sz="2000">
                <a:solidFill>
                  <a:schemeClr val="tx1"/>
                </a:solidFill>
                <a:latin typeface="Arial" panose="020B0604020202020204" pitchFamily="34" charset="0"/>
                <a:hlinkClick r:id="rId4" action="ppaction://hlinksldjump"/>
              </a:rPr>
              <a:t>vollständige Ansicht</a:t>
            </a:r>
            <a:endParaRPr lang="de-DE" altLang="de-DE" sz="2000">
              <a:solidFill>
                <a:schemeClr val="tx1"/>
              </a:solidFill>
              <a:latin typeface="Arial" panose="020B0604020202020204" pitchFamily="34" charset="0"/>
            </a:endParaRPr>
          </a:p>
          <a:p>
            <a:pPr eaLnBrk="1" hangingPunct="1">
              <a:spcBef>
                <a:spcPct val="50000"/>
              </a:spcBef>
              <a:buClr>
                <a:schemeClr val="tx1"/>
              </a:buClr>
            </a:pPr>
            <a:endParaRPr lang="de-DE" altLang="de-DE" sz="2000">
              <a:solidFill>
                <a:schemeClr val="tx1"/>
              </a:solidFill>
              <a:latin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1EF60DB-4B6F-E54E-2D5C-037C1610E3BA}"/>
              </a:ext>
            </a:extLst>
          </p:cNvPr>
          <p:cNvSpPr>
            <a:spLocks noGrp="1" noChangeArrowheads="1"/>
          </p:cNvSpPr>
          <p:nvPr>
            <p:ph type="title"/>
          </p:nvPr>
        </p:nvSpPr>
        <p:spPr/>
        <p:txBody>
          <a:bodyPr/>
          <a:lstStyle/>
          <a:p>
            <a:r>
              <a:rPr lang="de-DE" altLang="de-DE"/>
              <a:t>Die Entwicklung eines Schmetterlings</a:t>
            </a:r>
          </a:p>
        </p:txBody>
      </p:sp>
      <p:sp>
        <p:nvSpPr>
          <p:cNvPr id="7171" name="Line 225">
            <a:extLst>
              <a:ext uri="{FF2B5EF4-FFF2-40B4-BE49-F238E27FC236}">
                <a16:creationId xmlns:a16="http://schemas.microsoft.com/office/drawing/2014/main" id="{B720885C-EE98-1AEE-A4A2-0CEB4B28E97E}"/>
              </a:ext>
            </a:extLst>
          </p:cNvPr>
          <p:cNvSpPr>
            <a:spLocks noChangeShapeType="1"/>
          </p:cNvSpPr>
          <p:nvPr/>
        </p:nvSpPr>
        <p:spPr bwMode="auto">
          <a:xfrm>
            <a:off x="1908175" y="76517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117095" name="Group 359">
            <a:extLst>
              <a:ext uri="{FF2B5EF4-FFF2-40B4-BE49-F238E27FC236}">
                <a16:creationId xmlns:a16="http://schemas.microsoft.com/office/drawing/2014/main" id="{A54FC929-9E77-9EE3-81DB-44FA86EDD8D7}"/>
              </a:ext>
            </a:extLst>
          </p:cNvPr>
          <p:cNvGrpSpPr>
            <a:grpSpLocks/>
          </p:cNvGrpSpPr>
          <p:nvPr/>
        </p:nvGrpSpPr>
        <p:grpSpPr bwMode="auto">
          <a:xfrm>
            <a:off x="3419475" y="692150"/>
            <a:ext cx="4483100" cy="2200275"/>
            <a:chOff x="2154" y="436"/>
            <a:chExt cx="2824" cy="1386"/>
          </a:xfrm>
        </p:grpSpPr>
        <p:pic>
          <p:nvPicPr>
            <p:cNvPr id="7191" name="Picture 335" descr="schmetterling2">
              <a:extLst>
                <a:ext uri="{FF2B5EF4-FFF2-40B4-BE49-F238E27FC236}">
                  <a16:creationId xmlns:a16="http://schemas.microsoft.com/office/drawing/2014/main" id="{9276828B-3A3B-26F0-D423-2EEA766A81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4" y="436"/>
              <a:ext cx="1089" cy="1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2" name="Picture 337" descr="schmetterling3">
              <a:extLst>
                <a:ext uri="{FF2B5EF4-FFF2-40B4-BE49-F238E27FC236}">
                  <a16:creationId xmlns:a16="http://schemas.microsoft.com/office/drawing/2014/main" id="{E6DB9E22-FF6B-3E76-AE0A-4967A0E776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320000">
              <a:off x="3435" y="783"/>
              <a:ext cx="1543" cy="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3" name="Text Box 338">
              <a:extLst>
                <a:ext uri="{FF2B5EF4-FFF2-40B4-BE49-F238E27FC236}">
                  <a16:creationId xmlns:a16="http://schemas.microsoft.com/office/drawing/2014/main" id="{A95B6F46-069F-3D11-5325-2764B59D13F3}"/>
                </a:ext>
              </a:extLst>
            </p:cNvPr>
            <p:cNvSpPr txBox="1">
              <a:spLocks noChangeArrowheads="1"/>
            </p:cNvSpPr>
            <p:nvPr/>
          </p:nvSpPr>
          <p:spPr bwMode="auto">
            <a:xfrm>
              <a:off x="3107" y="834"/>
              <a:ext cx="86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400" dirty="0">
                  <a:latin typeface="Arial" panose="020B0604020202020204" pitchFamily="34" charset="0"/>
                </a:rPr>
                <a:t>Raupen</a:t>
              </a:r>
            </a:p>
          </p:txBody>
        </p:sp>
      </p:grpSp>
      <p:grpSp>
        <p:nvGrpSpPr>
          <p:cNvPr id="8" name="Gruppieren 7">
            <a:extLst>
              <a:ext uri="{FF2B5EF4-FFF2-40B4-BE49-F238E27FC236}">
                <a16:creationId xmlns:a16="http://schemas.microsoft.com/office/drawing/2014/main" id="{117EE106-5396-1E84-6681-51F320897727}"/>
              </a:ext>
            </a:extLst>
          </p:cNvPr>
          <p:cNvGrpSpPr/>
          <p:nvPr/>
        </p:nvGrpSpPr>
        <p:grpSpPr>
          <a:xfrm>
            <a:off x="6466926" y="2945109"/>
            <a:ext cx="2155275" cy="2271712"/>
            <a:chOff x="6466926" y="2945109"/>
            <a:chExt cx="2155275" cy="2271712"/>
          </a:xfrm>
        </p:grpSpPr>
        <p:pic>
          <p:nvPicPr>
            <p:cNvPr id="117075" name="Picture 339" descr="schmetterling4">
              <a:extLst>
                <a:ext uri="{FF2B5EF4-FFF2-40B4-BE49-F238E27FC236}">
                  <a16:creationId xmlns:a16="http://schemas.microsoft.com/office/drawing/2014/main" id="{973C133A-95C6-F82C-AA87-396450EDFB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6926" y="2945109"/>
              <a:ext cx="1066800" cy="227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0" name="Text Box 343">
              <a:extLst>
                <a:ext uri="{FF2B5EF4-FFF2-40B4-BE49-F238E27FC236}">
                  <a16:creationId xmlns:a16="http://schemas.microsoft.com/office/drawing/2014/main" id="{4C22E2A5-7BC4-9E32-7B12-89D95A8D5312}"/>
                </a:ext>
              </a:extLst>
            </p:cNvPr>
            <p:cNvSpPr txBox="1">
              <a:spLocks noChangeArrowheads="1"/>
            </p:cNvSpPr>
            <p:nvPr/>
          </p:nvSpPr>
          <p:spPr bwMode="auto">
            <a:xfrm>
              <a:off x="7066451" y="3694668"/>
              <a:ext cx="155575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400" dirty="0">
                  <a:latin typeface="Arial" panose="020B0604020202020204" pitchFamily="34" charset="0"/>
                </a:rPr>
                <a:t>Die Raupe beginnt mit der Verpuppung.</a:t>
              </a:r>
            </a:p>
          </p:txBody>
        </p:sp>
      </p:grpSp>
      <p:grpSp>
        <p:nvGrpSpPr>
          <p:cNvPr id="117097" name="Group 361">
            <a:extLst>
              <a:ext uri="{FF2B5EF4-FFF2-40B4-BE49-F238E27FC236}">
                <a16:creationId xmlns:a16="http://schemas.microsoft.com/office/drawing/2014/main" id="{056BA6FB-2909-0DFF-D072-4C9C8C2D5680}"/>
              </a:ext>
            </a:extLst>
          </p:cNvPr>
          <p:cNvGrpSpPr>
            <a:grpSpLocks/>
          </p:cNvGrpSpPr>
          <p:nvPr/>
        </p:nvGrpSpPr>
        <p:grpSpPr bwMode="auto">
          <a:xfrm>
            <a:off x="3538537" y="4342336"/>
            <a:ext cx="2066925" cy="2271712"/>
            <a:chOff x="1623" y="2795"/>
            <a:chExt cx="1302" cy="1431"/>
          </a:xfrm>
        </p:grpSpPr>
        <p:sp>
          <p:nvSpPr>
            <p:cNvPr id="7187" name="Text Box 237">
              <a:extLst>
                <a:ext uri="{FF2B5EF4-FFF2-40B4-BE49-F238E27FC236}">
                  <a16:creationId xmlns:a16="http://schemas.microsoft.com/office/drawing/2014/main" id="{45E5E878-F60E-2C74-7AFB-BC46637E92E6}"/>
                </a:ext>
              </a:extLst>
            </p:cNvPr>
            <p:cNvSpPr txBox="1">
              <a:spLocks noChangeArrowheads="1"/>
            </p:cNvSpPr>
            <p:nvPr/>
          </p:nvSpPr>
          <p:spPr bwMode="auto">
            <a:xfrm>
              <a:off x="1623" y="3929"/>
              <a:ext cx="86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400">
                  <a:latin typeface="Arial" panose="020B0604020202020204" pitchFamily="34" charset="0"/>
                </a:rPr>
                <a:t>Stürzpuppe</a:t>
              </a:r>
            </a:p>
          </p:txBody>
        </p:sp>
        <p:pic>
          <p:nvPicPr>
            <p:cNvPr id="7188" name="Picture 349" descr="schmetterling6">
              <a:extLst>
                <a:ext uri="{FF2B5EF4-FFF2-40B4-BE49-F238E27FC236}">
                  <a16:creationId xmlns:a16="http://schemas.microsoft.com/office/drawing/2014/main" id="{C0A55A88-B80A-19B3-FD55-CB46F38728C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9" y="2795"/>
              <a:ext cx="486" cy="1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176" name="Group 366">
            <a:extLst>
              <a:ext uri="{FF2B5EF4-FFF2-40B4-BE49-F238E27FC236}">
                <a16:creationId xmlns:a16="http://schemas.microsoft.com/office/drawing/2014/main" id="{495ADCAD-2C85-DA49-9681-1C1705FB4E93}"/>
              </a:ext>
            </a:extLst>
          </p:cNvPr>
          <p:cNvGrpSpPr>
            <a:grpSpLocks/>
          </p:cNvGrpSpPr>
          <p:nvPr/>
        </p:nvGrpSpPr>
        <p:grpSpPr bwMode="auto">
          <a:xfrm>
            <a:off x="900113" y="836613"/>
            <a:ext cx="5256212" cy="3671887"/>
            <a:chOff x="567" y="527"/>
            <a:chExt cx="3311" cy="2313"/>
          </a:xfrm>
        </p:grpSpPr>
        <p:grpSp>
          <p:nvGrpSpPr>
            <p:cNvPr id="7181" name="Group 365">
              <a:extLst>
                <a:ext uri="{FF2B5EF4-FFF2-40B4-BE49-F238E27FC236}">
                  <a16:creationId xmlns:a16="http://schemas.microsoft.com/office/drawing/2014/main" id="{3C7E7911-A7CF-1DC0-B1C7-9C77419AD714}"/>
                </a:ext>
              </a:extLst>
            </p:cNvPr>
            <p:cNvGrpSpPr>
              <a:grpSpLocks/>
            </p:cNvGrpSpPr>
            <p:nvPr/>
          </p:nvGrpSpPr>
          <p:grpSpPr bwMode="auto">
            <a:xfrm>
              <a:off x="1202" y="1842"/>
              <a:ext cx="2676" cy="998"/>
              <a:chOff x="1202" y="1842"/>
              <a:chExt cx="2676" cy="998"/>
            </a:xfrm>
          </p:grpSpPr>
          <p:sp>
            <p:nvSpPr>
              <p:cNvPr id="7185" name="Oval 350">
                <a:extLst>
                  <a:ext uri="{FF2B5EF4-FFF2-40B4-BE49-F238E27FC236}">
                    <a16:creationId xmlns:a16="http://schemas.microsoft.com/office/drawing/2014/main" id="{BE1A15B3-AC5A-1C79-CCDC-6C7434F8776E}"/>
                  </a:ext>
                </a:extLst>
              </p:cNvPr>
              <p:cNvSpPr>
                <a:spLocks noChangeArrowheads="1"/>
              </p:cNvSpPr>
              <p:nvPr/>
            </p:nvSpPr>
            <p:spPr bwMode="auto">
              <a:xfrm>
                <a:off x="1383" y="1842"/>
                <a:ext cx="2495" cy="998"/>
              </a:xfrm>
              <a:prstGeom prst="ellipse">
                <a:avLst/>
              </a:prstGeom>
              <a:noFill/>
              <a:ln w="254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86" name="Rectangle 351">
                <a:extLst>
                  <a:ext uri="{FF2B5EF4-FFF2-40B4-BE49-F238E27FC236}">
                    <a16:creationId xmlns:a16="http://schemas.microsoft.com/office/drawing/2014/main" id="{7BB05370-E2DA-F63C-340A-3EC4B744CA8E}"/>
                  </a:ext>
                </a:extLst>
              </p:cNvPr>
              <p:cNvSpPr>
                <a:spLocks noChangeArrowheads="1"/>
              </p:cNvSpPr>
              <p:nvPr/>
            </p:nvSpPr>
            <p:spPr bwMode="auto">
              <a:xfrm>
                <a:off x="1202" y="1842"/>
                <a:ext cx="725" cy="9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nvGrpSpPr>
            <p:cNvPr id="7182" name="Group 358">
              <a:extLst>
                <a:ext uri="{FF2B5EF4-FFF2-40B4-BE49-F238E27FC236}">
                  <a16:creationId xmlns:a16="http://schemas.microsoft.com/office/drawing/2014/main" id="{81B804EF-FB50-6FBB-F7F1-688DEB8C531B}"/>
                </a:ext>
              </a:extLst>
            </p:cNvPr>
            <p:cNvGrpSpPr>
              <a:grpSpLocks/>
            </p:cNvGrpSpPr>
            <p:nvPr/>
          </p:nvGrpSpPr>
          <p:grpSpPr bwMode="auto">
            <a:xfrm>
              <a:off x="567" y="527"/>
              <a:ext cx="1270" cy="1497"/>
              <a:chOff x="567" y="527"/>
              <a:chExt cx="1270" cy="1497"/>
            </a:xfrm>
          </p:grpSpPr>
          <p:pic>
            <p:nvPicPr>
              <p:cNvPr id="7183" name="Picture 352" descr="schmetterling1">
                <a:extLst>
                  <a:ext uri="{FF2B5EF4-FFF2-40B4-BE49-F238E27FC236}">
                    <a16:creationId xmlns:a16="http://schemas.microsoft.com/office/drawing/2014/main" id="{065CB9AD-EF91-3465-A3B7-89CA39ADC92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5" y="527"/>
                <a:ext cx="732" cy="1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4" name="Text Box 353">
                <a:extLst>
                  <a:ext uri="{FF2B5EF4-FFF2-40B4-BE49-F238E27FC236}">
                    <a16:creationId xmlns:a16="http://schemas.microsoft.com/office/drawing/2014/main" id="{97262007-35AA-1C49-3F8D-92974D89B9D0}"/>
                  </a:ext>
                </a:extLst>
              </p:cNvPr>
              <p:cNvSpPr txBox="1">
                <a:spLocks noChangeArrowheads="1"/>
              </p:cNvSpPr>
              <p:nvPr/>
            </p:nvSpPr>
            <p:spPr bwMode="auto">
              <a:xfrm>
                <a:off x="567" y="655"/>
                <a:ext cx="95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400">
                    <a:latin typeface="Arial" panose="020B0604020202020204" pitchFamily="34" charset="0"/>
                  </a:rPr>
                  <a:t>Eier eines Schmetterlings</a:t>
                </a:r>
              </a:p>
            </p:txBody>
          </p:sp>
        </p:grpSp>
      </p:grpSp>
      <p:sp>
        <p:nvSpPr>
          <p:cNvPr id="7177" name="Line 354">
            <a:extLst>
              <a:ext uri="{FF2B5EF4-FFF2-40B4-BE49-F238E27FC236}">
                <a16:creationId xmlns:a16="http://schemas.microsoft.com/office/drawing/2014/main" id="{88F32864-37DE-A15E-C113-41B0B7715904}"/>
              </a:ext>
            </a:extLst>
          </p:cNvPr>
          <p:cNvSpPr>
            <a:spLocks noChangeShapeType="1"/>
          </p:cNvSpPr>
          <p:nvPr/>
        </p:nvSpPr>
        <p:spPr bwMode="auto">
          <a:xfrm rot="1200000">
            <a:off x="2987675" y="4365625"/>
            <a:ext cx="109538" cy="0"/>
          </a:xfrm>
          <a:prstGeom prst="line">
            <a:avLst/>
          </a:prstGeom>
          <a:noFill/>
          <a:ln w="9525">
            <a:solidFill>
              <a:srgbClr val="FFCC00"/>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7" name="Gruppieren 6">
            <a:extLst>
              <a:ext uri="{FF2B5EF4-FFF2-40B4-BE49-F238E27FC236}">
                <a16:creationId xmlns:a16="http://schemas.microsoft.com/office/drawing/2014/main" id="{46B9F843-11F9-E682-A176-308AF4D61066}"/>
              </a:ext>
            </a:extLst>
          </p:cNvPr>
          <p:cNvGrpSpPr/>
          <p:nvPr/>
        </p:nvGrpSpPr>
        <p:grpSpPr>
          <a:xfrm>
            <a:off x="443349" y="3947479"/>
            <a:ext cx="2517346" cy="2666569"/>
            <a:chOff x="443349" y="3947479"/>
            <a:chExt cx="2517346" cy="2666569"/>
          </a:xfrm>
        </p:grpSpPr>
        <p:pic>
          <p:nvPicPr>
            <p:cNvPr id="5" name="Grafik 4">
              <a:extLst>
                <a:ext uri="{FF2B5EF4-FFF2-40B4-BE49-F238E27FC236}">
                  <a16:creationId xmlns:a16="http://schemas.microsoft.com/office/drawing/2014/main" id="{721CC157-6D8B-7DA3-FB8C-AAF12F48BE6A}"/>
                </a:ext>
              </a:extLst>
            </p:cNvPr>
            <p:cNvPicPr>
              <a:picLocks noChangeAspect="1"/>
            </p:cNvPicPr>
            <p:nvPr/>
          </p:nvPicPr>
          <p:blipFill>
            <a:blip r:embed="rId7"/>
            <a:stretch>
              <a:fillRect/>
            </a:stretch>
          </p:blipFill>
          <p:spPr>
            <a:xfrm>
              <a:off x="1631591" y="3947479"/>
              <a:ext cx="1329104" cy="2666569"/>
            </a:xfrm>
            <a:prstGeom prst="rect">
              <a:avLst/>
            </a:prstGeom>
          </p:spPr>
        </p:pic>
        <p:sp>
          <p:nvSpPr>
            <p:cNvPr id="6" name="Text Box 343">
              <a:extLst>
                <a:ext uri="{FF2B5EF4-FFF2-40B4-BE49-F238E27FC236}">
                  <a16:creationId xmlns:a16="http://schemas.microsoft.com/office/drawing/2014/main" id="{C916F93D-15D2-0847-BB20-BE60B3B53DB8}"/>
                </a:ext>
              </a:extLst>
            </p:cNvPr>
            <p:cNvSpPr txBox="1">
              <a:spLocks noChangeArrowheads="1"/>
            </p:cNvSpPr>
            <p:nvPr/>
          </p:nvSpPr>
          <p:spPr bwMode="auto">
            <a:xfrm>
              <a:off x="443349" y="5077241"/>
              <a:ext cx="146482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400" dirty="0">
                  <a:latin typeface="Arial" panose="020B0604020202020204" pitchFamily="34" charset="0"/>
                </a:rPr>
                <a:t>Der fertig entwickelte Schmetterling schlüpft.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0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70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709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6CA6384-76B0-FFA0-2F57-690B7E6C24F7}"/>
            </a:ext>
          </a:extLst>
        </p:cNvPr>
        <p:cNvGrpSpPr/>
        <p:nvPr/>
      </p:nvGrpSpPr>
      <p:grpSpPr>
        <a:xfrm>
          <a:off x="0" y="0"/>
          <a:ext cx="0" cy="0"/>
          <a:chOff x="0" y="0"/>
          <a:chExt cx="0" cy="0"/>
        </a:xfrm>
      </p:grpSpPr>
      <p:sp>
        <p:nvSpPr>
          <p:cNvPr id="7170" name="Rectangle 2">
            <a:extLst>
              <a:ext uri="{FF2B5EF4-FFF2-40B4-BE49-F238E27FC236}">
                <a16:creationId xmlns:a16="http://schemas.microsoft.com/office/drawing/2014/main" id="{994D448F-BB32-B990-68A4-F75CE10C4FDE}"/>
              </a:ext>
            </a:extLst>
          </p:cNvPr>
          <p:cNvSpPr>
            <a:spLocks noGrp="1" noChangeArrowheads="1"/>
          </p:cNvSpPr>
          <p:nvPr>
            <p:ph type="title"/>
          </p:nvPr>
        </p:nvSpPr>
        <p:spPr/>
        <p:txBody>
          <a:bodyPr/>
          <a:lstStyle/>
          <a:p>
            <a:r>
              <a:rPr lang="de-DE" altLang="de-DE"/>
              <a:t>Die Entwicklung eines Schmetterlings</a:t>
            </a:r>
          </a:p>
        </p:txBody>
      </p:sp>
      <p:sp>
        <p:nvSpPr>
          <p:cNvPr id="7171" name="Line 225">
            <a:extLst>
              <a:ext uri="{FF2B5EF4-FFF2-40B4-BE49-F238E27FC236}">
                <a16:creationId xmlns:a16="http://schemas.microsoft.com/office/drawing/2014/main" id="{2B5BE17B-D666-127F-90EC-A9AF94CF66CB}"/>
              </a:ext>
            </a:extLst>
          </p:cNvPr>
          <p:cNvSpPr>
            <a:spLocks noChangeShapeType="1"/>
          </p:cNvSpPr>
          <p:nvPr/>
        </p:nvSpPr>
        <p:spPr bwMode="auto">
          <a:xfrm>
            <a:off x="1908175" y="76517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117095" name="Group 359">
            <a:extLst>
              <a:ext uri="{FF2B5EF4-FFF2-40B4-BE49-F238E27FC236}">
                <a16:creationId xmlns:a16="http://schemas.microsoft.com/office/drawing/2014/main" id="{3FBAABDD-65F0-1F05-7805-582F2EE683DA}"/>
              </a:ext>
            </a:extLst>
          </p:cNvPr>
          <p:cNvGrpSpPr>
            <a:grpSpLocks/>
          </p:cNvGrpSpPr>
          <p:nvPr/>
        </p:nvGrpSpPr>
        <p:grpSpPr bwMode="auto">
          <a:xfrm>
            <a:off x="3419475" y="692150"/>
            <a:ext cx="4483100" cy="2200275"/>
            <a:chOff x="2154" y="436"/>
            <a:chExt cx="2824" cy="1386"/>
          </a:xfrm>
        </p:grpSpPr>
        <p:pic>
          <p:nvPicPr>
            <p:cNvPr id="7191" name="Picture 335" descr="schmetterling2">
              <a:extLst>
                <a:ext uri="{FF2B5EF4-FFF2-40B4-BE49-F238E27FC236}">
                  <a16:creationId xmlns:a16="http://schemas.microsoft.com/office/drawing/2014/main" id="{A61FA401-AE7B-FA29-9411-AFCB300AEE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4" y="436"/>
              <a:ext cx="1089" cy="1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2" name="Picture 337" descr="schmetterling3">
              <a:extLst>
                <a:ext uri="{FF2B5EF4-FFF2-40B4-BE49-F238E27FC236}">
                  <a16:creationId xmlns:a16="http://schemas.microsoft.com/office/drawing/2014/main" id="{F0DC49F0-C718-68A5-1E78-744DC2AD63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320000">
              <a:off x="3435" y="783"/>
              <a:ext cx="1543" cy="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3" name="Text Box 338">
              <a:extLst>
                <a:ext uri="{FF2B5EF4-FFF2-40B4-BE49-F238E27FC236}">
                  <a16:creationId xmlns:a16="http://schemas.microsoft.com/office/drawing/2014/main" id="{0E283D16-E2DF-D5CE-54F2-D6659EA136E0}"/>
                </a:ext>
              </a:extLst>
            </p:cNvPr>
            <p:cNvSpPr txBox="1">
              <a:spLocks noChangeArrowheads="1"/>
            </p:cNvSpPr>
            <p:nvPr/>
          </p:nvSpPr>
          <p:spPr bwMode="auto">
            <a:xfrm>
              <a:off x="3107" y="834"/>
              <a:ext cx="86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400" dirty="0">
                  <a:latin typeface="Arial" panose="020B0604020202020204" pitchFamily="34" charset="0"/>
                </a:rPr>
                <a:t>Raupen</a:t>
              </a:r>
            </a:p>
          </p:txBody>
        </p:sp>
      </p:grpSp>
      <p:grpSp>
        <p:nvGrpSpPr>
          <p:cNvPr id="8" name="Gruppieren 7">
            <a:extLst>
              <a:ext uri="{FF2B5EF4-FFF2-40B4-BE49-F238E27FC236}">
                <a16:creationId xmlns:a16="http://schemas.microsoft.com/office/drawing/2014/main" id="{ED448D67-515B-382F-DD3C-90EA8F6BDB91}"/>
              </a:ext>
            </a:extLst>
          </p:cNvPr>
          <p:cNvGrpSpPr/>
          <p:nvPr/>
        </p:nvGrpSpPr>
        <p:grpSpPr>
          <a:xfrm>
            <a:off x="6466926" y="2945109"/>
            <a:ext cx="2155275" cy="2271712"/>
            <a:chOff x="6466926" y="2945109"/>
            <a:chExt cx="2155275" cy="2271712"/>
          </a:xfrm>
        </p:grpSpPr>
        <p:pic>
          <p:nvPicPr>
            <p:cNvPr id="117075" name="Picture 339" descr="schmetterling4">
              <a:extLst>
                <a:ext uri="{FF2B5EF4-FFF2-40B4-BE49-F238E27FC236}">
                  <a16:creationId xmlns:a16="http://schemas.microsoft.com/office/drawing/2014/main" id="{BD59EF06-4D07-9F27-5717-96D0E2668C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6926" y="2945109"/>
              <a:ext cx="1066800" cy="227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0" name="Text Box 343">
              <a:extLst>
                <a:ext uri="{FF2B5EF4-FFF2-40B4-BE49-F238E27FC236}">
                  <a16:creationId xmlns:a16="http://schemas.microsoft.com/office/drawing/2014/main" id="{386F0934-E8A3-5EDC-1256-642AD84D1A1D}"/>
                </a:ext>
              </a:extLst>
            </p:cNvPr>
            <p:cNvSpPr txBox="1">
              <a:spLocks noChangeArrowheads="1"/>
            </p:cNvSpPr>
            <p:nvPr/>
          </p:nvSpPr>
          <p:spPr bwMode="auto">
            <a:xfrm>
              <a:off x="7066451" y="3694668"/>
              <a:ext cx="155575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400" dirty="0">
                  <a:latin typeface="Arial" panose="020B0604020202020204" pitchFamily="34" charset="0"/>
                </a:rPr>
                <a:t>Die Raupe beginnt mit der Verpuppung.</a:t>
              </a:r>
            </a:p>
          </p:txBody>
        </p:sp>
      </p:grpSp>
      <p:grpSp>
        <p:nvGrpSpPr>
          <p:cNvPr id="117097" name="Group 361">
            <a:extLst>
              <a:ext uri="{FF2B5EF4-FFF2-40B4-BE49-F238E27FC236}">
                <a16:creationId xmlns:a16="http://schemas.microsoft.com/office/drawing/2014/main" id="{27A79D1F-3839-A287-2861-26BD728FF740}"/>
              </a:ext>
            </a:extLst>
          </p:cNvPr>
          <p:cNvGrpSpPr>
            <a:grpSpLocks/>
          </p:cNvGrpSpPr>
          <p:nvPr/>
        </p:nvGrpSpPr>
        <p:grpSpPr bwMode="auto">
          <a:xfrm>
            <a:off x="3538537" y="4342336"/>
            <a:ext cx="2066925" cy="2271712"/>
            <a:chOff x="1623" y="2795"/>
            <a:chExt cx="1302" cy="1431"/>
          </a:xfrm>
        </p:grpSpPr>
        <p:sp>
          <p:nvSpPr>
            <p:cNvPr id="7187" name="Text Box 237">
              <a:extLst>
                <a:ext uri="{FF2B5EF4-FFF2-40B4-BE49-F238E27FC236}">
                  <a16:creationId xmlns:a16="http://schemas.microsoft.com/office/drawing/2014/main" id="{413914EA-2A56-3664-88A1-A538DCEDE0F4}"/>
                </a:ext>
              </a:extLst>
            </p:cNvPr>
            <p:cNvSpPr txBox="1">
              <a:spLocks noChangeArrowheads="1"/>
            </p:cNvSpPr>
            <p:nvPr/>
          </p:nvSpPr>
          <p:spPr bwMode="auto">
            <a:xfrm>
              <a:off x="1623" y="3929"/>
              <a:ext cx="86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400">
                  <a:latin typeface="Arial" panose="020B0604020202020204" pitchFamily="34" charset="0"/>
                </a:rPr>
                <a:t>Stürzpuppe</a:t>
              </a:r>
            </a:p>
          </p:txBody>
        </p:sp>
        <p:pic>
          <p:nvPicPr>
            <p:cNvPr id="7188" name="Picture 349" descr="schmetterling6">
              <a:extLst>
                <a:ext uri="{FF2B5EF4-FFF2-40B4-BE49-F238E27FC236}">
                  <a16:creationId xmlns:a16="http://schemas.microsoft.com/office/drawing/2014/main" id="{F14A754F-3FD8-3EDD-0DD8-F219FE33F8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9" y="2795"/>
              <a:ext cx="486" cy="1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176" name="Group 366">
            <a:extLst>
              <a:ext uri="{FF2B5EF4-FFF2-40B4-BE49-F238E27FC236}">
                <a16:creationId xmlns:a16="http://schemas.microsoft.com/office/drawing/2014/main" id="{6CC1C1BA-D328-61EE-3529-0A3433F83E01}"/>
              </a:ext>
            </a:extLst>
          </p:cNvPr>
          <p:cNvGrpSpPr>
            <a:grpSpLocks/>
          </p:cNvGrpSpPr>
          <p:nvPr/>
        </p:nvGrpSpPr>
        <p:grpSpPr bwMode="auto">
          <a:xfrm>
            <a:off x="900113" y="836613"/>
            <a:ext cx="5256212" cy="3671887"/>
            <a:chOff x="567" y="527"/>
            <a:chExt cx="3311" cy="2313"/>
          </a:xfrm>
        </p:grpSpPr>
        <p:grpSp>
          <p:nvGrpSpPr>
            <p:cNvPr id="7181" name="Group 365">
              <a:extLst>
                <a:ext uri="{FF2B5EF4-FFF2-40B4-BE49-F238E27FC236}">
                  <a16:creationId xmlns:a16="http://schemas.microsoft.com/office/drawing/2014/main" id="{301BA837-14F0-9412-F93A-125CC0DA7F87}"/>
                </a:ext>
              </a:extLst>
            </p:cNvPr>
            <p:cNvGrpSpPr>
              <a:grpSpLocks/>
            </p:cNvGrpSpPr>
            <p:nvPr/>
          </p:nvGrpSpPr>
          <p:grpSpPr bwMode="auto">
            <a:xfrm>
              <a:off x="1202" y="1842"/>
              <a:ext cx="2676" cy="998"/>
              <a:chOff x="1202" y="1842"/>
              <a:chExt cx="2676" cy="998"/>
            </a:xfrm>
          </p:grpSpPr>
          <p:sp>
            <p:nvSpPr>
              <p:cNvPr id="7185" name="Oval 350">
                <a:extLst>
                  <a:ext uri="{FF2B5EF4-FFF2-40B4-BE49-F238E27FC236}">
                    <a16:creationId xmlns:a16="http://schemas.microsoft.com/office/drawing/2014/main" id="{83991AC8-2FBA-C217-6747-AED3FFEFD0E1}"/>
                  </a:ext>
                </a:extLst>
              </p:cNvPr>
              <p:cNvSpPr>
                <a:spLocks noChangeArrowheads="1"/>
              </p:cNvSpPr>
              <p:nvPr/>
            </p:nvSpPr>
            <p:spPr bwMode="auto">
              <a:xfrm>
                <a:off x="1383" y="1842"/>
                <a:ext cx="2495" cy="998"/>
              </a:xfrm>
              <a:prstGeom prst="ellipse">
                <a:avLst/>
              </a:prstGeom>
              <a:noFill/>
              <a:ln w="254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86" name="Rectangle 351">
                <a:extLst>
                  <a:ext uri="{FF2B5EF4-FFF2-40B4-BE49-F238E27FC236}">
                    <a16:creationId xmlns:a16="http://schemas.microsoft.com/office/drawing/2014/main" id="{3E818AD4-DE2A-AC43-4853-FA4CE81A62E0}"/>
                  </a:ext>
                </a:extLst>
              </p:cNvPr>
              <p:cNvSpPr>
                <a:spLocks noChangeArrowheads="1"/>
              </p:cNvSpPr>
              <p:nvPr/>
            </p:nvSpPr>
            <p:spPr bwMode="auto">
              <a:xfrm>
                <a:off x="1202" y="1842"/>
                <a:ext cx="725" cy="9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nvGrpSpPr>
            <p:cNvPr id="7182" name="Group 358">
              <a:extLst>
                <a:ext uri="{FF2B5EF4-FFF2-40B4-BE49-F238E27FC236}">
                  <a16:creationId xmlns:a16="http://schemas.microsoft.com/office/drawing/2014/main" id="{7249EF91-E922-A633-0E33-789135713BFC}"/>
                </a:ext>
              </a:extLst>
            </p:cNvPr>
            <p:cNvGrpSpPr>
              <a:grpSpLocks/>
            </p:cNvGrpSpPr>
            <p:nvPr/>
          </p:nvGrpSpPr>
          <p:grpSpPr bwMode="auto">
            <a:xfrm>
              <a:off x="567" y="527"/>
              <a:ext cx="1270" cy="1497"/>
              <a:chOff x="567" y="527"/>
              <a:chExt cx="1270" cy="1497"/>
            </a:xfrm>
          </p:grpSpPr>
          <p:pic>
            <p:nvPicPr>
              <p:cNvPr id="7183" name="Picture 352" descr="schmetterling1">
                <a:extLst>
                  <a:ext uri="{FF2B5EF4-FFF2-40B4-BE49-F238E27FC236}">
                    <a16:creationId xmlns:a16="http://schemas.microsoft.com/office/drawing/2014/main" id="{EBF5CF5C-AAFF-951B-E24A-C27BBCDCA7A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5" y="527"/>
                <a:ext cx="732" cy="1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4" name="Text Box 353">
                <a:extLst>
                  <a:ext uri="{FF2B5EF4-FFF2-40B4-BE49-F238E27FC236}">
                    <a16:creationId xmlns:a16="http://schemas.microsoft.com/office/drawing/2014/main" id="{383E0DBA-BC05-3822-5486-46CD3BBB6EDA}"/>
                  </a:ext>
                </a:extLst>
              </p:cNvPr>
              <p:cNvSpPr txBox="1">
                <a:spLocks noChangeArrowheads="1"/>
              </p:cNvSpPr>
              <p:nvPr/>
            </p:nvSpPr>
            <p:spPr bwMode="auto">
              <a:xfrm>
                <a:off x="567" y="655"/>
                <a:ext cx="95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400">
                    <a:latin typeface="Arial" panose="020B0604020202020204" pitchFamily="34" charset="0"/>
                  </a:rPr>
                  <a:t>Eier eines Schmetterlings</a:t>
                </a:r>
              </a:p>
            </p:txBody>
          </p:sp>
        </p:grpSp>
      </p:grpSp>
      <p:sp>
        <p:nvSpPr>
          <p:cNvPr id="7177" name="Line 354">
            <a:extLst>
              <a:ext uri="{FF2B5EF4-FFF2-40B4-BE49-F238E27FC236}">
                <a16:creationId xmlns:a16="http://schemas.microsoft.com/office/drawing/2014/main" id="{DE71A87E-647A-FBEE-52F2-F15DECA41FBF}"/>
              </a:ext>
            </a:extLst>
          </p:cNvPr>
          <p:cNvSpPr>
            <a:spLocks noChangeShapeType="1"/>
          </p:cNvSpPr>
          <p:nvPr/>
        </p:nvSpPr>
        <p:spPr bwMode="auto">
          <a:xfrm rot="1200000">
            <a:off x="2987675" y="4365625"/>
            <a:ext cx="109538" cy="0"/>
          </a:xfrm>
          <a:prstGeom prst="line">
            <a:avLst/>
          </a:prstGeom>
          <a:noFill/>
          <a:ln w="9525">
            <a:solidFill>
              <a:srgbClr val="FFCC00"/>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7" name="Gruppieren 6">
            <a:extLst>
              <a:ext uri="{FF2B5EF4-FFF2-40B4-BE49-F238E27FC236}">
                <a16:creationId xmlns:a16="http://schemas.microsoft.com/office/drawing/2014/main" id="{74360A23-D37E-82FF-1A2B-2294240558C4}"/>
              </a:ext>
            </a:extLst>
          </p:cNvPr>
          <p:cNvGrpSpPr/>
          <p:nvPr/>
        </p:nvGrpSpPr>
        <p:grpSpPr>
          <a:xfrm>
            <a:off x="443349" y="3947479"/>
            <a:ext cx="2517346" cy="2666569"/>
            <a:chOff x="443349" y="3947479"/>
            <a:chExt cx="2517346" cy="2666569"/>
          </a:xfrm>
        </p:grpSpPr>
        <p:pic>
          <p:nvPicPr>
            <p:cNvPr id="5" name="Grafik 4">
              <a:extLst>
                <a:ext uri="{FF2B5EF4-FFF2-40B4-BE49-F238E27FC236}">
                  <a16:creationId xmlns:a16="http://schemas.microsoft.com/office/drawing/2014/main" id="{A7A4EE10-5F32-60FD-D7CD-0D501278DF98}"/>
                </a:ext>
              </a:extLst>
            </p:cNvPr>
            <p:cNvPicPr>
              <a:picLocks noChangeAspect="1"/>
            </p:cNvPicPr>
            <p:nvPr/>
          </p:nvPicPr>
          <p:blipFill>
            <a:blip r:embed="rId7"/>
            <a:stretch>
              <a:fillRect/>
            </a:stretch>
          </p:blipFill>
          <p:spPr>
            <a:xfrm>
              <a:off x="1631591" y="3947479"/>
              <a:ext cx="1329104" cy="2666569"/>
            </a:xfrm>
            <a:prstGeom prst="rect">
              <a:avLst/>
            </a:prstGeom>
          </p:spPr>
        </p:pic>
        <p:sp>
          <p:nvSpPr>
            <p:cNvPr id="6" name="Text Box 343">
              <a:extLst>
                <a:ext uri="{FF2B5EF4-FFF2-40B4-BE49-F238E27FC236}">
                  <a16:creationId xmlns:a16="http://schemas.microsoft.com/office/drawing/2014/main" id="{74697DC0-1DDF-6D38-0152-64C3912A72D3}"/>
                </a:ext>
              </a:extLst>
            </p:cNvPr>
            <p:cNvSpPr txBox="1">
              <a:spLocks noChangeArrowheads="1"/>
            </p:cNvSpPr>
            <p:nvPr/>
          </p:nvSpPr>
          <p:spPr bwMode="auto">
            <a:xfrm>
              <a:off x="443349" y="5077241"/>
              <a:ext cx="146482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400" dirty="0">
                  <a:latin typeface="Arial" panose="020B0604020202020204" pitchFamily="34" charset="0"/>
                </a:rPr>
                <a:t>Der fertig entwickelte Schmetterling schlüpft.</a:t>
              </a:r>
            </a:p>
          </p:txBody>
        </p:sp>
      </p:grpSp>
    </p:spTree>
    <p:extLst>
      <p:ext uri="{BB962C8B-B14F-4D97-AF65-F5344CB8AC3E}">
        <p14:creationId xmlns:p14="http://schemas.microsoft.com/office/powerpoint/2010/main" val="815784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52679C0-A9E8-0641-E2E4-01356B5B1A91}"/>
              </a:ext>
            </a:extLst>
          </p:cNvPr>
          <p:cNvSpPr>
            <a:spLocks noGrp="1" noChangeArrowheads="1"/>
          </p:cNvSpPr>
          <p:nvPr>
            <p:ph type="title" idx="4294967295"/>
          </p:nvPr>
        </p:nvSpPr>
        <p:spPr/>
        <p:txBody>
          <a:bodyPr/>
          <a:lstStyle/>
          <a:p>
            <a:pPr eaLnBrk="1" hangingPunct="1"/>
            <a:r>
              <a:rPr lang="de-DE" altLang="de-DE"/>
              <a:t>Tafelbildinfo</a:t>
            </a:r>
          </a:p>
        </p:txBody>
      </p:sp>
      <p:sp>
        <p:nvSpPr>
          <p:cNvPr id="9219" name="Rectangle 5">
            <a:extLst>
              <a:ext uri="{FF2B5EF4-FFF2-40B4-BE49-F238E27FC236}">
                <a16:creationId xmlns:a16="http://schemas.microsoft.com/office/drawing/2014/main" id="{23F51228-E02D-3034-3109-569B72881052}"/>
              </a:ext>
            </a:extLst>
          </p:cNvPr>
          <p:cNvSpPr>
            <a:spLocks noChangeArrowheads="1"/>
          </p:cNvSpPr>
          <p:nvPr/>
        </p:nvSpPr>
        <p:spPr bwMode="auto">
          <a:xfrm>
            <a:off x="0" y="6237288"/>
            <a:ext cx="9144000" cy="620712"/>
          </a:xfrm>
          <a:prstGeom prst="rect">
            <a:avLst/>
          </a:prstGeom>
          <a:solidFill>
            <a:srgbClr val="E36C0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endParaRPr lang="de-DE" altLang="de-DE" sz="3800">
              <a:latin typeface="Arial" panose="020B0604020202020204" pitchFamily="34" charset="0"/>
            </a:endParaRPr>
          </a:p>
        </p:txBody>
      </p:sp>
      <p:sp>
        <p:nvSpPr>
          <p:cNvPr id="9220" name="AutoShape 4">
            <a:hlinkClick r:id="" action="ppaction://hlinkshowjump?jump=lastslideviewed" highlightClick="1"/>
            <a:extLst>
              <a:ext uri="{FF2B5EF4-FFF2-40B4-BE49-F238E27FC236}">
                <a16:creationId xmlns:a16="http://schemas.microsoft.com/office/drawing/2014/main" id="{1C1146B9-FB83-85A4-9496-92ECCD4FE8FB}"/>
              </a:ext>
            </a:extLst>
          </p:cNvPr>
          <p:cNvSpPr>
            <a:spLocks noChangeArrowheads="1"/>
          </p:cNvSpPr>
          <p:nvPr/>
        </p:nvSpPr>
        <p:spPr bwMode="auto">
          <a:xfrm>
            <a:off x="539750" y="5876925"/>
            <a:ext cx="287338" cy="287338"/>
          </a:xfrm>
          <a:prstGeom prst="actionButtonReturn">
            <a:avLst/>
          </a:prstGeom>
          <a:solidFill>
            <a:srgbClr val="FFD7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21" name="Rectangle 6">
            <a:extLst>
              <a:ext uri="{FF2B5EF4-FFF2-40B4-BE49-F238E27FC236}">
                <a16:creationId xmlns:a16="http://schemas.microsoft.com/office/drawing/2014/main" id="{D951D396-B14B-1DDA-CDEF-EABE25AC6C08}"/>
              </a:ext>
            </a:extLst>
          </p:cNvPr>
          <p:cNvSpPr>
            <a:spLocks noChangeArrowheads="1"/>
          </p:cNvSpPr>
          <p:nvPr/>
        </p:nvSpPr>
        <p:spPr bwMode="auto">
          <a:xfrm>
            <a:off x="466725" y="692150"/>
            <a:ext cx="3744913"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100"/>
              <a:t> </a:t>
            </a:r>
            <a:endParaRPr lang="de-DE" altLang="de-DE" sz="1100" b="1"/>
          </a:p>
          <a:p>
            <a:pPr eaLnBrk="1" hangingPunct="1">
              <a:spcBef>
                <a:spcPct val="0"/>
              </a:spcBef>
              <a:buClrTx/>
              <a:buFontTx/>
              <a:buNone/>
            </a:pPr>
            <a:r>
              <a:rPr lang="de-DE" altLang="de-DE" sz="1200" b="1">
                <a:latin typeface="Arial" panose="020B0604020202020204" pitchFamily="34" charset="0"/>
              </a:rPr>
              <a:t>Hinweise zum Einsatz</a:t>
            </a:r>
          </a:p>
          <a:p>
            <a:pPr eaLnBrk="1" hangingPunct="1">
              <a:lnSpc>
                <a:spcPct val="80000"/>
              </a:lnSpc>
              <a:buClr>
                <a:schemeClr val="tx1"/>
              </a:buClr>
              <a:buFontTx/>
              <a:buChar char="•"/>
            </a:pPr>
            <a:r>
              <a:rPr lang="de-DE" altLang="de-DE" sz="1200">
                <a:latin typeface="Arial" panose="020B0604020202020204" pitchFamily="34" charset="0"/>
              </a:rPr>
              <a:t> Die Folie „Schrittweiser Aufbau des Tafelbildes“ ermöglicht ein Vorgehen in Schritten mit der Maustaste, die Folie wird entwickelnd nach Klick aufgebaut.</a:t>
            </a:r>
          </a:p>
          <a:p>
            <a:pPr eaLnBrk="1" hangingPunct="1">
              <a:lnSpc>
                <a:spcPct val="80000"/>
              </a:lnSpc>
              <a:buClr>
                <a:schemeClr val="tx1"/>
              </a:buClr>
              <a:buFontTx/>
              <a:buChar char="•"/>
            </a:pPr>
            <a:r>
              <a:rPr lang="de-DE" altLang="de-DE" sz="1200">
                <a:latin typeface="Arial" panose="020B0604020202020204" pitchFamily="34" charset="0"/>
              </a:rPr>
              <a:t> Die Folie „Vollständige Ansicht“ erscheint sofort als Vollbild.</a:t>
            </a:r>
          </a:p>
          <a:p>
            <a:pPr eaLnBrk="1" hangingPunct="1">
              <a:lnSpc>
                <a:spcPct val="80000"/>
              </a:lnSpc>
              <a:buClr>
                <a:schemeClr val="tx1"/>
              </a:buClr>
              <a:buFontTx/>
              <a:buNone/>
            </a:pPr>
            <a:endParaRPr lang="de-DE" altLang="de-DE" sz="1200">
              <a:latin typeface="Arial" panose="020B0604020202020204" pitchFamily="34" charset="0"/>
            </a:endParaRPr>
          </a:p>
          <a:p>
            <a:pPr eaLnBrk="1" hangingPunct="1">
              <a:lnSpc>
                <a:spcPct val="80000"/>
              </a:lnSpc>
              <a:buFontTx/>
              <a:buChar char="-"/>
            </a:pPr>
            <a:endParaRPr lang="de-DE" altLang="de-DE" sz="1200">
              <a:latin typeface="Arial" panose="020B0604020202020204" pitchFamily="34" charset="0"/>
            </a:endParaRPr>
          </a:p>
          <a:p>
            <a:pPr eaLnBrk="1" hangingPunct="1">
              <a:lnSpc>
                <a:spcPct val="80000"/>
              </a:lnSpc>
              <a:buFontTx/>
              <a:buNone/>
            </a:pPr>
            <a:r>
              <a:rPr lang="de-DE" altLang="de-DE" sz="1200">
                <a:latin typeface="Arial" panose="020B0604020202020204" pitchFamily="34" charset="0"/>
              </a:rPr>
              <a:t>Wir wünschen Ihnen einen erfolgreichen Unterricht!</a:t>
            </a: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p:txBody>
      </p:sp>
      <p:sp>
        <p:nvSpPr>
          <p:cNvPr id="9222" name="Rectangle 6">
            <a:extLst>
              <a:ext uri="{FF2B5EF4-FFF2-40B4-BE49-F238E27FC236}">
                <a16:creationId xmlns:a16="http://schemas.microsoft.com/office/drawing/2014/main" id="{18DCD901-8187-A2D5-E4C4-7D05F5A4F1F0}"/>
              </a:ext>
            </a:extLst>
          </p:cNvPr>
          <p:cNvSpPr>
            <a:spLocks noChangeArrowheads="1"/>
          </p:cNvSpPr>
          <p:nvPr/>
        </p:nvSpPr>
        <p:spPr bwMode="auto">
          <a:xfrm>
            <a:off x="4427538" y="692150"/>
            <a:ext cx="446563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200" dirty="0">
                <a:latin typeface="Arial" panose="020B0604020202020204" pitchFamily="34" charset="0"/>
              </a:rPr>
              <a:t> </a:t>
            </a:r>
            <a:endParaRPr lang="de-DE" altLang="de-DE" sz="1200" b="1" dirty="0">
              <a:latin typeface="Arial" panose="020B0604020202020204" pitchFamily="34" charset="0"/>
            </a:endParaRPr>
          </a:p>
          <a:p>
            <a:pPr eaLnBrk="1" hangingPunct="1">
              <a:spcBef>
                <a:spcPct val="0"/>
              </a:spcBef>
              <a:buClrTx/>
              <a:buFontTx/>
              <a:buNone/>
            </a:pPr>
            <a:r>
              <a:rPr lang="de-DE" altLang="de-DE" sz="1200" b="1" dirty="0">
                <a:latin typeface="Arial" panose="020B0604020202020204" pitchFamily="34" charset="0"/>
              </a:rPr>
              <a:t>Impressum</a:t>
            </a: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 Österreichischer Bundesverlag Schulbuch GmbH &amp; Co. KG, Wien 2024</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cs typeface="Arial" panose="020B0604020202020204" pitchFamily="34" charset="0"/>
              </a:rPr>
              <a:t>Redaktion und Herstellung: Dr. Marion Reich, Wien</a:t>
            </a:r>
          </a:p>
          <a:p>
            <a:pPr eaLnBrk="1" hangingPunct="1">
              <a:spcBef>
                <a:spcPct val="0"/>
              </a:spcBef>
              <a:buClrTx/>
              <a:buFontTx/>
              <a:buNone/>
            </a:pPr>
            <a:r>
              <a:rPr lang="de-DE" altLang="de-DE" sz="1200" dirty="0">
                <a:latin typeface="Arial" panose="020B0604020202020204" pitchFamily="34" charset="0"/>
              </a:rPr>
              <a:t>Bildnachweis: Dr. Michel Fleck, Wien; Ferdl - Fotolia.com </a:t>
            </a:r>
          </a:p>
          <a:p>
            <a:pPr eaLnBrk="1" hangingPunct="1">
              <a:spcBef>
                <a:spcPct val="0"/>
              </a:spcBef>
              <a:buClrTx/>
              <a:buFontTx/>
              <a:buNone/>
            </a:pPr>
            <a:endParaRPr lang="de-DE" altLang="de-DE" sz="1200" dirty="0">
              <a:latin typeface="Arial" panose="020B0604020202020204" pitchFamily="34" charset="0"/>
              <a:cs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Alle Rechte vorbehalten.</a:t>
            </a:r>
          </a:p>
          <a:p>
            <a:pPr eaLnBrk="1" hangingPunct="1">
              <a:spcBef>
                <a:spcPct val="0"/>
              </a:spcBef>
              <a:buClrTx/>
              <a:buFontTx/>
              <a:buNone/>
            </a:pPr>
            <a:r>
              <a:rPr lang="de-DE" altLang="de-DE" sz="1200" dirty="0">
                <a:latin typeface="Arial" panose="020B0604020202020204" pitchFamily="34" charset="0"/>
              </a:rPr>
              <a:t>www.oebv.at</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Jede Nutzung in anderen als den genannten Fällen bedarf der vorherigen schriftlichen Einwilligung des Verlages.</a:t>
            </a:r>
          </a:p>
        </p:txBody>
      </p:sp>
      <p:pic>
        <p:nvPicPr>
          <p:cNvPr id="9223" name="Picture 2">
            <a:extLst>
              <a:ext uri="{FF2B5EF4-FFF2-40B4-BE49-F238E27FC236}">
                <a16:creationId xmlns:a16="http://schemas.microsoft.com/office/drawing/2014/main" id="{8D5BCBF9-29AF-EC4D-BF44-CD6C8277CF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550" y="53006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theme/theme1.xml><?xml version="1.0" encoding="utf-8"?>
<a:theme xmlns:a="http://schemas.openxmlformats.org/drawingml/2006/main" name="BioTOP  2">
  <a:themeElements>
    <a:clrScheme name="BioTOP  2 7">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fontScheme name="Wettbewerb">
      <a:majorFont>
        <a:latin typeface="Arial"/>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Wettbewerb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Wettbewerb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Wettbewerb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Wettbewerb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Wettbewerb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Wettbewerb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BioTOP  2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ioTOP  2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ioTOP  2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ioTOP  2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ioTOP  2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BioTOP  2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BioTOP  2 7">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PoloST11KLeicht"/>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enutzerdefiniertes Design 1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5">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6">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ioTOP 2 7">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themeOverride>
</file>

<file path=docProps/app.xml><?xml version="1.0" encoding="utf-8"?>
<Properties xmlns="http://schemas.openxmlformats.org/officeDocument/2006/extended-properties" xmlns:vt="http://schemas.openxmlformats.org/officeDocument/2006/docPropsVTypes">
  <Template>070327_EMFR</Template>
  <TotalTime>0</TotalTime>
  <Words>258</Words>
  <Application>Microsoft Office PowerPoint</Application>
  <PresentationFormat>Bildschirmpräsentation (4:3)</PresentationFormat>
  <Paragraphs>37</Paragraphs>
  <Slides>4</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4</vt:i4>
      </vt:variant>
    </vt:vector>
  </HeadingPairs>
  <TitlesOfParts>
    <vt:vector size="10" baseType="lpstr">
      <vt:lpstr>Arial</vt:lpstr>
      <vt:lpstr>PoloST11KBuch</vt:lpstr>
      <vt:lpstr>Wingdings</vt:lpstr>
      <vt:lpstr>PoloST11KLeicht</vt:lpstr>
      <vt:lpstr>BioTOP  2</vt:lpstr>
      <vt:lpstr>Benutzerdefiniertes Design</vt:lpstr>
      <vt:lpstr>Die Entwicklung eines Schmetterlings</vt:lpstr>
      <vt:lpstr>Die Entwicklung eines Schmetterlings</vt:lpstr>
      <vt:lpstr>Die Entwicklung eines Schmetterlings</vt:lpstr>
      <vt:lpstr>Tafelbildinfo</vt:lpstr>
    </vt:vector>
  </TitlesOfParts>
  <Company>Österreichischer Bundesverlag Schulbuch GmbH,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Entwicklung eines Schmetterlings</dc:title>
  <dc:creator>Sabrina</dc:creator>
  <cp:lastModifiedBy>Sabrina</cp:lastModifiedBy>
  <cp:revision>229</cp:revision>
  <dcterms:created xsi:type="dcterms:W3CDTF">2008-04-29T08:40:23Z</dcterms:created>
  <dcterms:modified xsi:type="dcterms:W3CDTF">2024-02-14T04:51:17Z</dcterms:modified>
</cp:coreProperties>
</file>